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324" r:id="rId2"/>
    <p:sldId id="256" r:id="rId3"/>
    <p:sldId id="4323" r:id="rId4"/>
    <p:sldId id="4325" r:id="rId5"/>
    <p:sldId id="4326" r:id="rId6"/>
    <p:sldId id="4327" r:id="rId7"/>
    <p:sldId id="4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/>
    <p:restoredTop sz="94649"/>
  </p:normalViewPr>
  <p:slideViewPr>
    <p:cSldViewPr snapToGrid="0">
      <p:cViewPr varScale="1">
        <p:scale>
          <a:sx n="62" d="100"/>
          <a:sy n="62" d="100"/>
        </p:scale>
        <p:origin x="22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7751-95F6-087B-5A0C-959F1F650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1ABDB-9311-3C0E-5C92-E75641C66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9F61-ACEB-1829-B7EA-CF9E1CA5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2D03-E532-2B5A-9CDD-8A33CFDD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18C3D-53F8-C647-130D-A0215B71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FAE4-4EB5-CFBF-5F81-9E194C17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3429A-5769-AF5F-DA6C-A6C60F610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BAA4-2978-AF59-50BE-E3B0978F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4F05-5689-C580-2AE3-AEA1577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B3DC-AE58-CACD-7AF8-8451ACD2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C5A53-F389-1F56-2F6B-E4F4D5AD0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64136-0FA1-63CB-2949-DC175E3D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36DF3-CF0D-24A1-D16D-9E0D9C5D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0D176-805E-747F-2C0B-1498C98E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7628-3AF9-4B2E-0691-3A30F315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47D06D42-6E09-4FD2-9D2E-427B0A514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92" y="0"/>
            <a:ext cx="12054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C1D7-F1FF-E851-9144-C4FB7204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88C7-F8B5-7B61-51EE-A6FDA3D1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598C1-2AFD-6A56-429D-17BD9E36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E4F39-7C50-6F7C-06B0-9805F13D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92A5A-016B-4659-9D20-8C774DD4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B87E-960D-9536-FA46-71119241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F5D0-C9D8-4ECF-1B8C-C6A29E55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A20E5-1B0D-94EA-7EDB-09E94798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B483-3ADE-80FF-EF51-BFA52A75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7FC2-54D2-770F-2AFD-F8533B94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B154-08BF-AE3B-44D0-C1C49FF5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0728-8B1B-D204-C552-BC1BC4882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7F071-A4C0-D224-350D-AB726411F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275D-D9DB-EC30-4D85-380003EA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D8BF-A1D3-6725-1181-CADBA8A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F7B80-6F19-6A2A-D340-193581D2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5555-092A-BBD1-43BC-D4F56D07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E9F72-3DB7-A1C1-488B-FE04D34A4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CF471-C45F-5DFA-6922-927B47C78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FF6CB-A5FE-98F2-248B-5AEB2365E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9CD79-0501-1BC9-2597-9FA35E04C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46F2CA-F175-5DD2-230F-4DA03849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414C8-CFCB-3714-B89C-67DD793E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96E3F-B012-C21B-103D-ADD04779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EA14-EB3A-2627-0195-7BB47250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73FB4-201C-AB08-D833-F4DF2601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305D9-75B1-AB8D-9C23-887F5875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3740B-360A-2361-3990-63155CB2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017A7-CDB7-206D-D8EE-EFE48F70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CA6BE-1B57-4263-7A9D-66B77D36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C82FD-7A1A-9708-9C14-B7423A4D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D80B-2976-2201-9B08-C28FA527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6CD8E-A7C9-49E1-E144-ADEA601FF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748E9-3C3E-03BA-5F8F-3681220C2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CD30C-B5DC-12CD-70FF-2BA19D3A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71F65-7EFF-F43E-45F4-0B6E5D43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D9E39-481A-0051-462E-BD1AF7B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6C83-B3F3-4B26-E63A-9CD4784F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5D9AE-732C-0505-B63F-B1ABAF38E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BFF25-AE3F-95CE-0469-65C3004E4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FF528-D077-F681-048D-A44E45FE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92F4-9838-0B15-1700-14FAAF67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2AE1E-3324-95E2-FD31-68FEF99A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B23FC-E471-5D84-D4BE-51974ECB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E199E-342E-F79F-357D-370A03D92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139B7-9A9F-6F00-A6C2-239D617CA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678EE-8A0C-284B-B6F6-DB1C77B6D201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CEE94-0113-49E1-9E73-E63A22AFE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C3AC2-5B0E-F085-0ECE-5FA566509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B56BA-76AA-9B43-BBB1-1B19E360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32095BC-4594-44A2-AC8D-83289C766D56}"/>
              </a:ext>
            </a:extLst>
          </p:cNvPr>
          <p:cNvSpPr/>
          <p:nvPr/>
        </p:nvSpPr>
        <p:spPr>
          <a:xfrm rot="313304">
            <a:off x="9203135" y="1575176"/>
            <a:ext cx="5071777" cy="8878299"/>
          </a:xfrm>
          <a:custGeom>
            <a:avLst/>
            <a:gdLst>
              <a:gd name="connsiteX0" fmla="*/ 2056711 w 5071777"/>
              <a:gd name="connsiteY0" fmla="*/ 8187347 h 8878299"/>
              <a:gd name="connsiteX1" fmla="*/ 1295766 w 5071777"/>
              <a:gd name="connsiteY1" fmla="*/ 7575360 h 8878299"/>
              <a:gd name="connsiteX2" fmla="*/ 5 w 5071777"/>
              <a:gd name="connsiteY2" fmla="*/ 4434666 h 8878299"/>
              <a:gd name="connsiteX3" fmla="*/ 1302945 w 5071777"/>
              <a:gd name="connsiteY3" fmla="*/ 1297561 h 8878299"/>
              <a:gd name="connsiteX4" fmla="*/ 4443639 w 5071777"/>
              <a:gd name="connsiteY4" fmla="*/ 5 h 8878299"/>
              <a:gd name="connsiteX5" fmla="*/ 5071778 w 5071777"/>
              <a:gd name="connsiteY5" fmla="*/ 628144 h 8878299"/>
              <a:gd name="connsiteX6" fmla="*/ 4443639 w 5071777"/>
              <a:gd name="connsiteY6" fmla="*/ 1256283 h 8878299"/>
              <a:gd name="connsiteX7" fmla="*/ 1256283 w 5071777"/>
              <a:gd name="connsiteY7" fmla="*/ 4436460 h 8878299"/>
              <a:gd name="connsiteX8" fmla="*/ 2185928 w 5071777"/>
              <a:gd name="connsiteY8" fmla="*/ 6686992 h 8878299"/>
              <a:gd name="connsiteX9" fmla="*/ 4434666 w 5071777"/>
              <a:gd name="connsiteY9" fmla="*/ 7622022 h 8878299"/>
              <a:gd name="connsiteX10" fmla="*/ 5062804 w 5071777"/>
              <a:gd name="connsiteY10" fmla="*/ 8250161 h 8878299"/>
              <a:gd name="connsiteX11" fmla="*/ 4434666 w 5071777"/>
              <a:gd name="connsiteY11" fmla="*/ 8878299 h 8878299"/>
              <a:gd name="connsiteX12" fmla="*/ 2056711 w 5071777"/>
              <a:gd name="connsiteY12" fmla="*/ 8187347 h 88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1777" h="8878299">
                <a:moveTo>
                  <a:pt x="2056711" y="8187347"/>
                </a:moveTo>
                <a:cubicBezTo>
                  <a:pt x="1783920" y="8013262"/>
                  <a:pt x="1529075" y="7808669"/>
                  <a:pt x="1295766" y="7575360"/>
                </a:cubicBezTo>
                <a:cubicBezTo>
                  <a:pt x="459444" y="6735448"/>
                  <a:pt x="-1789" y="5620951"/>
                  <a:pt x="5" y="4434666"/>
                </a:cubicBezTo>
                <a:cubicBezTo>
                  <a:pt x="1800" y="3248381"/>
                  <a:pt x="464828" y="2133883"/>
                  <a:pt x="1302945" y="1297561"/>
                </a:cubicBezTo>
                <a:cubicBezTo>
                  <a:pt x="2142856" y="459444"/>
                  <a:pt x="3257354" y="-1789"/>
                  <a:pt x="4443639" y="5"/>
                </a:cubicBezTo>
                <a:cubicBezTo>
                  <a:pt x="4790013" y="5"/>
                  <a:pt x="5071778" y="281770"/>
                  <a:pt x="5071778" y="628144"/>
                </a:cubicBezTo>
                <a:cubicBezTo>
                  <a:pt x="5071778" y="974518"/>
                  <a:pt x="4790013" y="1256283"/>
                  <a:pt x="4443639" y="1256283"/>
                </a:cubicBezTo>
                <a:cubicBezTo>
                  <a:pt x="2686645" y="1254488"/>
                  <a:pt x="1258078" y="2681261"/>
                  <a:pt x="1256283" y="4436460"/>
                </a:cubicBezTo>
                <a:cubicBezTo>
                  <a:pt x="1256283" y="5287140"/>
                  <a:pt x="1586504" y="6085774"/>
                  <a:pt x="2185928" y="6686992"/>
                </a:cubicBezTo>
                <a:cubicBezTo>
                  <a:pt x="2787147" y="7288211"/>
                  <a:pt x="3585781" y="7620227"/>
                  <a:pt x="4434666" y="7622022"/>
                </a:cubicBezTo>
                <a:cubicBezTo>
                  <a:pt x="4781039" y="7622022"/>
                  <a:pt x="5062804" y="7903787"/>
                  <a:pt x="5062804" y="8250161"/>
                </a:cubicBezTo>
                <a:cubicBezTo>
                  <a:pt x="5062804" y="8596534"/>
                  <a:pt x="4781039" y="8878299"/>
                  <a:pt x="4434666" y="8878299"/>
                </a:cubicBezTo>
                <a:cubicBezTo>
                  <a:pt x="3578602" y="8876505"/>
                  <a:pt x="2762021" y="8636017"/>
                  <a:pt x="2056711" y="8187347"/>
                </a:cubicBezTo>
                <a:close/>
              </a:path>
            </a:pathLst>
          </a:custGeom>
          <a:solidFill>
            <a:srgbClr val="868787"/>
          </a:solidFill>
          <a:ln w="179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47847A-E6D3-4C98-8F5F-8230FF108860}"/>
              </a:ext>
            </a:extLst>
          </p:cNvPr>
          <p:cNvSpPr/>
          <p:nvPr/>
        </p:nvSpPr>
        <p:spPr>
          <a:xfrm rot="313304">
            <a:off x="10949955" y="3545366"/>
            <a:ext cx="3203508" cy="5192032"/>
          </a:xfrm>
          <a:custGeom>
            <a:avLst/>
            <a:gdLst>
              <a:gd name="connsiteX0" fmla="*/ 1204232 w 3203508"/>
              <a:gd name="connsiteY0" fmla="*/ 4788213 h 5192032"/>
              <a:gd name="connsiteX1" fmla="*/ 0 w 3203508"/>
              <a:gd name="connsiteY1" fmla="*/ 2595111 h 5192032"/>
              <a:gd name="connsiteX2" fmla="*/ 762740 w 3203508"/>
              <a:gd name="connsiteY2" fmla="*/ 759151 h 5192032"/>
              <a:gd name="connsiteX3" fmla="*/ 2598700 w 3203508"/>
              <a:gd name="connsiteY3" fmla="*/ 0 h 5192032"/>
              <a:gd name="connsiteX4" fmla="*/ 3203508 w 3203508"/>
              <a:gd name="connsiteY4" fmla="*/ 604808 h 5192032"/>
              <a:gd name="connsiteX5" fmla="*/ 2598700 w 3203508"/>
              <a:gd name="connsiteY5" fmla="*/ 1209616 h 5192032"/>
              <a:gd name="connsiteX6" fmla="*/ 1617009 w 3203508"/>
              <a:gd name="connsiteY6" fmla="*/ 1615214 h 5192032"/>
              <a:gd name="connsiteX7" fmla="*/ 1209616 w 3203508"/>
              <a:gd name="connsiteY7" fmla="*/ 2595111 h 5192032"/>
              <a:gd name="connsiteX8" fmla="*/ 2595111 w 3203508"/>
              <a:gd name="connsiteY8" fmla="*/ 3982400 h 5192032"/>
              <a:gd name="connsiteX9" fmla="*/ 3199919 w 3203508"/>
              <a:gd name="connsiteY9" fmla="*/ 4587209 h 5192032"/>
              <a:gd name="connsiteX10" fmla="*/ 2595111 w 3203508"/>
              <a:gd name="connsiteY10" fmla="*/ 5192016 h 5192032"/>
              <a:gd name="connsiteX11" fmla="*/ 1204232 w 3203508"/>
              <a:gd name="connsiteY11" fmla="*/ 4788213 h 51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3508" h="5192032">
                <a:moveTo>
                  <a:pt x="1204232" y="4788213"/>
                </a:moveTo>
                <a:cubicBezTo>
                  <a:pt x="480975" y="4326980"/>
                  <a:pt x="0" y="3515783"/>
                  <a:pt x="0" y="2595111"/>
                </a:cubicBezTo>
                <a:cubicBezTo>
                  <a:pt x="0" y="1902364"/>
                  <a:pt x="270997" y="1249099"/>
                  <a:pt x="762740" y="759151"/>
                </a:cubicBezTo>
                <a:cubicBezTo>
                  <a:pt x="1254483" y="269202"/>
                  <a:pt x="1905953" y="0"/>
                  <a:pt x="2598700" y="0"/>
                </a:cubicBezTo>
                <a:cubicBezTo>
                  <a:pt x="2932511" y="0"/>
                  <a:pt x="3203508" y="270997"/>
                  <a:pt x="3203508" y="604808"/>
                </a:cubicBezTo>
                <a:cubicBezTo>
                  <a:pt x="3203508" y="938619"/>
                  <a:pt x="2932511" y="1209616"/>
                  <a:pt x="2598700" y="1209616"/>
                </a:cubicBezTo>
                <a:cubicBezTo>
                  <a:pt x="2228996" y="1209616"/>
                  <a:pt x="1880827" y="1353191"/>
                  <a:pt x="1617009" y="1615214"/>
                </a:cubicBezTo>
                <a:cubicBezTo>
                  <a:pt x="1354985" y="1877238"/>
                  <a:pt x="1209616" y="2225406"/>
                  <a:pt x="1209616" y="2595111"/>
                </a:cubicBezTo>
                <a:cubicBezTo>
                  <a:pt x="1209616" y="3359645"/>
                  <a:pt x="1830576" y="3982400"/>
                  <a:pt x="2595111" y="3982400"/>
                </a:cubicBezTo>
                <a:cubicBezTo>
                  <a:pt x="2928921" y="3982400"/>
                  <a:pt x="3199919" y="4253398"/>
                  <a:pt x="3199919" y="4587209"/>
                </a:cubicBezTo>
                <a:cubicBezTo>
                  <a:pt x="3199919" y="4921019"/>
                  <a:pt x="2928921" y="5192016"/>
                  <a:pt x="2595111" y="5192016"/>
                </a:cubicBezTo>
                <a:cubicBezTo>
                  <a:pt x="2083626" y="5193811"/>
                  <a:pt x="1606241" y="5044853"/>
                  <a:pt x="1204232" y="4788213"/>
                </a:cubicBezTo>
                <a:close/>
              </a:path>
            </a:pathLst>
          </a:custGeom>
          <a:solidFill>
            <a:schemeClr val="accent1"/>
          </a:solidFill>
          <a:ln w="179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EFBCC2-6D75-4F66-8733-86E91FB3D14D}"/>
              </a:ext>
            </a:extLst>
          </p:cNvPr>
          <p:cNvGrpSpPr/>
          <p:nvPr/>
        </p:nvGrpSpPr>
        <p:grpSpPr>
          <a:xfrm>
            <a:off x="133233" y="690311"/>
            <a:ext cx="9559465" cy="3217325"/>
            <a:chOff x="0" y="3060303"/>
            <a:chExt cx="5671595" cy="20441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633B53-DA89-4C9C-8E31-5ECF0B7284B8}"/>
                </a:ext>
              </a:extLst>
            </p:cNvPr>
            <p:cNvSpPr txBox="1"/>
            <p:nvPr/>
          </p:nvSpPr>
          <p:spPr>
            <a:xfrm>
              <a:off x="72683" y="3060303"/>
              <a:ext cx="5526228" cy="174065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Pelaksana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</a:t>
              </a: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Harian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dan</a:t>
              </a:r>
            </a:p>
            <a:p>
              <a:pPr algn="ctr">
                <a:lnSpc>
                  <a:spcPts val="5000"/>
                </a:lnSpc>
              </a:pP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Pelaksana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</a:t>
              </a: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Tugas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</a:t>
              </a: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sebagai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Bagian </a:t>
              </a:r>
            </a:p>
            <a:p>
              <a:pPr algn="ctr">
                <a:lnSpc>
                  <a:spcPts val="5000"/>
                </a:lnSpc>
              </a:pP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dari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</a:t>
              </a: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Mobilitas</a:t>
              </a:r>
              <a:r>
                <a:rPr lang="en-US" sz="3200" b="1" spc="300" dirty="0">
                  <a:solidFill>
                    <a:srgbClr val="B42B2D"/>
                  </a:solidFill>
                  <a:cs typeface="Ubuntu" panose="020B0604020202020204" charset="0"/>
                </a:rPr>
                <a:t> </a:t>
              </a:r>
              <a:r>
                <a:rPr lang="en-US" sz="3200" b="1" spc="300" dirty="0" err="1">
                  <a:solidFill>
                    <a:srgbClr val="B42B2D"/>
                  </a:solidFill>
                  <a:cs typeface="Ubuntu" panose="020B0604020202020204" charset="0"/>
                </a:rPr>
                <a:t>Talenta</a:t>
              </a:r>
              <a:endParaRPr lang="en-US" sz="3200" b="1" spc="300" dirty="0">
                <a:solidFill>
                  <a:srgbClr val="B42B2D"/>
                </a:solidFill>
                <a:cs typeface="Ubuntu" panose="020B060402020202020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B25263-3AA8-4A12-940C-B73464A322C2}"/>
                </a:ext>
              </a:extLst>
            </p:cNvPr>
            <p:cNvSpPr/>
            <p:nvPr/>
          </p:nvSpPr>
          <p:spPr>
            <a:xfrm>
              <a:off x="0" y="4942138"/>
              <a:ext cx="5671595" cy="162298"/>
            </a:xfrm>
            <a:prstGeom prst="rect">
              <a:avLst/>
            </a:prstGeom>
            <a:solidFill>
              <a:srgbClr val="0507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50708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28CFB0-09DD-4F76-B7EF-80A6CA936C5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54A4A8-929A-46A1-B766-ABCD1505EE1A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5A63A32-BEB1-49FA-BFD9-892BC5D119CF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C890E9-BE81-4BAA-AD01-33537CFEA90C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593776-ECAF-4BC3-928A-F45A2C16EDCD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6C475B-2336-4295-B39A-2641B8E26DED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C33F554-27DD-40A3-85C7-ECAAFCFB7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85" y="6063554"/>
            <a:ext cx="789321" cy="3449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8FCEB4-1917-44CE-A10E-2D1789B0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" y="5850935"/>
            <a:ext cx="1465426" cy="5575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7C8884-91A9-4E7E-8262-3CA26C448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956CC-E7B6-91A2-CE7C-626DAFED8C34}"/>
              </a:ext>
            </a:extLst>
          </p:cNvPr>
          <p:cNvSpPr txBox="1"/>
          <p:nvPr/>
        </p:nvSpPr>
        <p:spPr>
          <a:xfrm>
            <a:off x="519546" y="4726950"/>
            <a:ext cx="746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Asdep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dan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SDM </a:t>
            </a:r>
            <a:r>
              <a:rPr lang="en-US" dirty="0" err="1"/>
              <a:t>Aparatur</a:t>
            </a:r>
            <a:endParaRPr lang="en-US" dirty="0"/>
          </a:p>
          <a:p>
            <a:r>
              <a:rPr lang="en-US" dirty="0" err="1"/>
              <a:t>Senin</a:t>
            </a:r>
            <a:r>
              <a:rPr lang="en-US" dirty="0"/>
              <a:t>, 18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6601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AED5-5F26-7950-06F3-5B82B3F4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412" y="489357"/>
            <a:ext cx="6331527" cy="477837"/>
          </a:xfrm>
        </p:spPr>
        <p:txBody>
          <a:bodyPr>
            <a:normAutofit fontScale="90000"/>
          </a:bodyPr>
          <a:lstStyle/>
          <a:p>
            <a:r>
              <a:rPr lang="en-US" dirty="0"/>
              <a:t>Dasar Hukum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610FF-43B8-D937-1A92-6369A1A1A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91" y="975458"/>
            <a:ext cx="11122894" cy="4778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Undang</a:t>
            </a:r>
            <a:r>
              <a:rPr lang="en-US" dirty="0"/>
              <a:t> – 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 2023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 Negara</a:t>
            </a:r>
          </a:p>
          <a:p>
            <a:pPr algn="just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DB9FCF-D038-7301-FB9D-66E23F58DE65}"/>
              </a:ext>
            </a:extLst>
          </p:cNvPr>
          <p:cNvSpPr/>
          <p:nvPr/>
        </p:nvSpPr>
        <p:spPr>
          <a:xfrm rot="9331637">
            <a:off x="-908442" y="2661783"/>
            <a:ext cx="3203508" cy="5192032"/>
          </a:xfrm>
          <a:custGeom>
            <a:avLst/>
            <a:gdLst>
              <a:gd name="connsiteX0" fmla="*/ 1204232 w 3203508"/>
              <a:gd name="connsiteY0" fmla="*/ 4788213 h 5192032"/>
              <a:gd name="connsiteX1" fmla="*/ 0 w 3203508"/>
              <a:gd name="connsiteY1" fmla="*/ 2595111 h 5192032"/>
              <a:gd name="connsiteX2" fmla="*/ 762740 w 3203508"/>
              <a:gd name="connsiteY2" fmla="*/ 759151 h 5192032"/>
              <a:gd name="connsiteX3" fmla="*/ 2598700 w 3203508"/>
              <a:gd name="connsiteY3" fmla="*/ 0 h 5192032"/>
              <a:gd name="connsiteX4" fmla="*/ 3203508 w 3203508"/>
              <a:gd name="connsiteY4" fmla="*/ 604808 h 5192032"/>
              <a:gd name="connsiteX5" fmla="*/ 2598700 w 3203508"/>
              <a:gd name="connsiteY5" fmla="*/ 1209616 h 5192032"/>
              <a:gd name="connsiteX6" fmla="*/ 1617009 w 3203508"/>
              <a:gd name="connsiteY6" fmla="*/ 1615214 h 5192032"/>
              <a:gd name="connsiteX7" fmla="*/ 1209616 w 3203508"/>
              <a:gd name="connsiteY7" fmla="*/ 2595111 h 5192032"/>
              <a:gd name="connsiteX8" fmla="*/ 2595111 w 3203508"/>
              <a:gd name="connsiteY8" fmla="*/ 3982400 h 5192032"/>
              <a:gd name="connsiteX9" fmla="*/ 3199919 w 3203508"/>
              <a:gd name="connsiteY9" fmla="*/ 4587209 h 5192032"/>
              <a:gd name="connsiteX10" fmla="*/ 2595111 w 3203508"/>
              <a:gd name="connsiteY10" fmla="*/ 5192016 h 5192032"/>
              <a:gd name="connsiteX11" fmla="*/ 1204232 w 3203508"/>
              <a:gd name="connsiteY11" fmla="*/ 4788213 h 519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3508" h="5192032">
                <a:moveTo>
                  <a:pt x="1204232" y="4788213"/>
                </a:moveTo>
                <a:cubicBezTo>
                  <a:pt x="480975" y="4326980"/>
                  <a:pt x="0" y="3515783"/>
                  <a:pt x="0" y="2595111"/>
                </a:cubicBezTo>
                <a:cubicBezTo>
                  <a:pt x="0" y="1902364"/>
                  <a:pt x="270997" y="1249099"/>
                  <a:pt x="762740" y="759151"/>
                </a:cubicBezTo>
                <a:cubicBezTo>
                  <a:pt x="1254483" y="269202"/>
                  <a:pt x="1905953" y="0"/>
                  <a:pt x="2598700" y="0"/>
                </a:cubicBezTo>
                <a:cubicBezTo>
                  <a:pt x="2932511" y="0"/>
                  <a:pt x="3203508" y="270997"/>
                  <a:pt x="3203508" y="604808"/>
                </a:cubicBezTo>
                <a:cubicBezTo>
                  <a:pt x="3203508" y="938619"/>
                  <a:pt x="2932511" y="1209616"/>
                  <a:pt x="2598700" y="1209616"/>
                </a:cubicBezTo>
                <a:cubicBezTo>
                  <a:pt x="2228996" y="1209616"/>
                  <a:pt x="1880827" y="1353191"/>
                  <a:pt x="1617009" y="1615214"/>
                </a:cubicBezTo>
                <a:cubicBezTo>
                  <a:pt x="1354985" y="1877238"/>
                  <a:pt x="1209616" y="2225406"/>
                  <a:pt x="1209616" y="2595111"/>
                </a:cubicBezTo>
                <a:cubicBezTo>
                  <a:pt x="1209616" y="3359645"/>
                  <a:pt x="1830576" y="3982400"/>
                  <a:pt x="2595111" y="3982400"/>
                </a:cubicBezTo>
                <a:cubicBezTo>
                  <a:pt x="2928921" y="3982400"/>
                  <a:pt x="3199919" y="4253398"/>
                  <a:pt x="3199919" y="4587209"/>
                </a:cubicBezTo>
                <a:cubicBezTo>
                  <a:pt x="3199919" y="4921019"/>
                  <a:pt x="2928921" y="5192016"/>
                  <a:pt x="2595111" y="5192016"/>
                </a:cubicBezTo>
                <a:cubicBezTo>
                  <a:pt x="2083626" y="5193811"/>
                  <a:pt x="1606241" y="5044853"/>
                  <a:pt x="1204232" y="4788213"/>
                </a:cubicBezTo>
                <a:close/>
              </a:path>
            </a:pathLst>
          </a:custGeom>
          <a:solidFill>
            <a:schemeClr val="accent1"/>
          </a:solidFill>
          <a:ln w="179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4DDBA-30EB-385F-9BCB-78DBAF6F2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B4D15-927A-A6D9-868D-DEED53C0D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" y="5850935"/>
            <a:ext cx="1465426" cy="557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2B2CD5-2CD3-89E8-75DE-C20464712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529" y="6292156"/>
            <a:ext cx="789321" cy="34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9414B-7EF2-7C0F-2772-CD109D7D13F3}"/>
              </a:ext>
            </a:extLst>
          </p:cNvPr>
          <p:cNvSpPr txBox="1"/>
          <p:nvPr/>
        </p:nvSpPr>
        <p:spPr>
          <a:xfrm>
            <a:off x="353291" y="1455937"/>
            <a:ext cx="5441564" cy="396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46</a:t>
            </a:r>
          </a:p>
          <a:p>
            <a:pPr marL="342900" indent="-342900"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dan </a:t>
            </a:r>
            <a:r>
              <a:rPr lang="en-US" dirty="0" err="1"/>
              <a:t>karier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kualifikasi</a:t>
            </a:r>
            <a:r>
              <a:rPr lang="en-US" dirty="0"/>
              <a:t>, </a:t>
            </a: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dirty="0" err="1"/>
              <a:t>kinerja</a:t>
            </a:r>
            <a:r>
              <a:rPr lang="en-US" dirty="0"/>
              <a:t>,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dan </a:t>
            </a:r>
            <a:r>
              <a:rPr lang="en-US" dirty="0" err="1"/>
              <a:t>karier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:</a:t>
            </a:r>
          </a:p>
          <a:p>
            <a:pPr marL="800100" lvl="1" indent="-342900">
              <a:buAutoNum type="arabicPeriod"/>
            </a:pPr>
            <a:r>
              <a:rPr lang="en-US" dirty="0" err="1"/>
              <a:t>Dalam</a:t>
            </a:r>
            <a:r>
              <a:rPr lang="en-US" dirty="0"/>
              <a:t> 1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;</a:t>
            </a:r>
          </a:p>
          <a:p>
            <a:pPr marL="800100" lvl="1" indent="-342900">
              <a:buAutoNum type="arabicPeriod"/>
            </a:pPr>
            <a:r>
              <a:rPr lang="en-US" dirty="0" err="1"/>
              <a:t>Antar-instansi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; </a:t>
            </a:r>
            <a:r>
              <a:rPr lang="en-US" dirty="0" err="1"/>
              <a:t>atau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Merit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talenta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C315A-7A98-7B83-9B2B-E75A36B37C23}"/>
              </a:ext>
            </a:extLst>
          </p:cNvPr>
          <p:cNvSpPr txBox="1"/>
          <p:nvPr/>
        </p:nvSpPr>
        <p:spPr>
          <a:xfrm>
            <a:off x="6026176" y="1466153"/>
            <a:ext cx="5441564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Pasal</a:t>
            </a:r>
            <a:r>
              <a:rPr lang="en-US" dirty="0"/>
              <a:t> 47</a:t>
            </a:r>
          </a:p>
          <a:p>
            <a:pPr marL="342900" indent="-342900">
              <a:buAutoNum type="arabicPeriod"/>
            </a:pP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RPJMN.</a:t>
            </a:r>
          </a:p>
          <a:p>
            <a:pPr marL="342900" indent="-342900">
              <a:buAutoNum type="arabicPeriod"/>
            </a:pP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didelegasikan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Menteri.</a:t>
            </a:r>
          </a:p>
          <a:p>
            <a:pPr marL="342900" indent="-342900">
              <a:buAutoNum type="arabicPeriod"/>
            </a:pP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0B6DB-B1A7-4F97-B577-2697EBDCBD75}"/>
              </a:ext>
            </a:extLst>
          </p:cNvPr>
          <p:cNvSpPr txBox="1"/>
          <p:nvPr/>
        </p:nvSpPr>
        <p:spPr>
          <a:xfrm>
            <a:off x="5943597" y="3932809"/>
            <a:ext cx="20574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PP 11/2017 </a:t>
            </a:r>
            <a:r>
              <a:rPr lang="en-US" b="1" i="1" dirty="0">
                <a:solidFill>
                  <a:srgbClr val="C00000"/>
                </a:solidFill>
              </a:rPr>
              <a:t>jo </a:t>
            </a:r>
            <a:r>
              <a:rPr lang="en-US" b="1" dirty="0">
                <a:solidFill>
                  <a:srgbClr val="C00000"/>
                </a:solidFill>
              </a:rPr>
              <a:t>PP 17/2020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PNS</a:t>
            </a:r>
          </a:p>
          <a:p>
            <a:r>
              <a:rPr lang="en-US" b="1" dirty="0">
                <a:solidFill>
                  <a:srgbClr val="C00000"/>
                </a:solidFill>
              </a:rPr>
              <a:t>PP 49/2018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PPPK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BA88EBE-7BB7-AF8D-FF15-C5FF0426D541}"/>
              </a:ext>
            </a:extLst>
          </p:cNvPr>
          <p:cNvSpPr/>
          <p:nvPr/>
        </p:nvSpPr>
        <p:spPr>
          <a:xfrm>
            <a:off x="8149195" y="4410298"/>
            <a:ext cx="845127" cy="3487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24E25-599F-5BF2-FDC6-F3683021C21A}"/>
              </a:ext>
            </a:extLst>
          </p:cNvPr>
          <p:cNvSpPr txBox="1"/>
          <p:nvPr/>
        </p:nvSpPr>
        <p:spPr>
          <a:xfrm>
            <a:off x="9142520" y="4124894"/>
            <a:ext cx="280433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RPP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ASN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E55D068A-4887-D4B9-F3DD-ADFFECE6B38A}"/>
              </a:ext>
            </a:extLst>
          </p:cNvPr>
          <p:cNvCxnSpPr/>
          <p:nvPr/>
        </p:nvCxnSpPr>
        <p:spPr>
          <a:xfrm>
            <a:off x="6795656" y="5740387"/>
            <a:ext cx="1371597" cy="591925"/>
          </a:xfrm>
          <a:prstGeom prst="bentConnector3">
            <a:avLst>
              <a:gd name="adj1" fmla="val 0"/>
            </a:avLst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321C99-1D15-8695-EF39-BF09AA176D62}"/>
              </a:ext>
            </a:extLst>
          </p:cNvPr>
          <p:cNvSpPr txBox="1"/>
          <p:nvPr/>
        </p:nvSpPr>
        <p:spPr>
          <a:xfrm>
            <a:off x="8190758" y="5985877"/>
            <a:ext cx="327698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Permenpanrb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22/2021 </a:t>
            </a:r>
            <a:r>
              <a:rPr lang="en-US" dirty="0" err="1"/>
              <a:t>tentang</a:t>
            </a:r>
            <a:r>
              <a:rPr lang="en-US" dirty="0"/>
              <a:t> Pola </a:t>
            </a:r>
            <a:r>
              <a:rPr lang="en-US" dirty="0" err="1"/>
              <a:t>Karier</a:t>
            </a:r>
            <a:r>
              <a:rPr lang="en-US" dirty="0"/>
              <a:t> PNS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F47468-8E1F-DB7B-2CC1-463C8182C3D9}"/>
              </a:ext>
            </a:extLst>
          </p:cNvPr>
          <p:cNvSpPr txBox="1"/>
          <p:nvPr/>
        </p:nvSpPr>
        <p:spPr>
          <a:xfrm>
            <a:off x="68812" y="5795649"/>
            <a:ext cx="62941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Surat </a:t>
            </a:r>
            <a:r>
              <a:rPr lang="en-US" b="1" dirty="0" err="1"/>
              <a:t>Edaran</a:t>
            </a:r>
            <a:r>
              <a:rPr lang="en-US" b="1" dirty="0"/>
              <a:t> </a:t>
            </a:r>
            <a:r>
              <a:rPr lang="en-US" b="1" dirty="0" err="1"/>
              <a:t>Kepala</a:t>
            </a:r>
            <a:r>
              <a:rPr lang="en-US" b="1" dirty="0"/>
              <a:t> BKN </a:t>
            </a:r>
            <a:r>
              <a:rPr lang="en-US" dirty="0" err="1"/>
              <a:t>Nomor</a:t>
            </a:r>
            <a:r>
              <a:rPr lang="en-US" dirty="0"/>
              <a:t> 2/SE/VII/2019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dan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Kepegawaian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6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75D4E-8B9A-4BCB-A462-868B88F482E4}"/>
              </a:ext>
            </a:extLst>
          </p:cNvPr>
          <p:cNvSpPr/>
          <p:nvPr/>
        </p:nvSpPr>
        <p:spPr>
          <a:xfrm>
            <a:off x="0" y="0"/>
            <a:ext cx="12192000" cy="976109"/>
          </a:xfrm>
          <a:prstGeom prst="rect">
            <a:avLst/>
          </a:prstGeom>
          <a:gradFill flip="none" rotWithShape="1">
            <a:gsLst>
              <a:gs pos="14315">
                <a:schemeClr val="bg1">
                  <a:lumMod val="85000"/>
                  <a:alpha val="98000"/>
                </a:schemeClr>
              </a:gs>
              <a:gs pos="100000">
                <a:srgbClr val="E5C4C7">
                  <a:alpha val="0"/>
                </a:srgbClr>
              </a:gs>
              <a:gs pos="78226">
                <a:srgbClr val="E9CFD2">
                  <a:alpha val="0"/>
                </a:srgbClr>
              </a:gs>
              <a:gs pos="0">
                <a:srgbClr val="34304A"/>
              </a:gs>
              <a:gs pos="0">
                <a:schemeClr val="bg2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59C08-51F0-4194-BD51-9E98545CC0E3}"/>
              </a:ext>
            </a:extLst>
          </p:cNvPr>
          <p:cNvSpPr/>
          <p:nvPr/>
        </p:nvSpPr>
        <p:spPr>
          <a:xfrm>
            <a:off x="0" y="954055"/>
            <a:ext cx="12192000" cy="58994"/>
          </a:xfrm>
          <a:prstGeom prst="rect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E8961-D061-4092-A678-0AF2096C3B9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9DAA9-71B3-42B3-A91F-815EDA59E1E1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94E78A-4025-46B1-881E-A0FF435A40F9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97B004-A6B4-4BD7-B132-495149F306AF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093273-C247-43CB-9CDB-9681608096E1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4CA9-0D25-431E-B701-D4B802589197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F97941-6368-48E4-8845-C5D08F9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46" name="object 34">
            <a:extLst>
              <a:ext uri="{FF2B5EF4-FFF2-40B4-BE49-F238E27FC236}">
                <a16:creationId xmlns:a16="http://schemas.microsoft.com/office/drawing/2014/main" id="{A3D4853B-9EB3-411C-AFBF-90CEEF0F8446}"/>
              </a:ext>
            </a:extLst>
          </p:cNvPr>
          <p:cNvSpPr/>
          <p:nvPr/>
        </p:nvSpPr>
        <p:spPr>
          <a:xfrm>
            <a:off x="1649" y="6930"/>
            <a:ext cx="5343017" cy="911860"/>
          </a:xfrm>
          <a:custGeom>
            <a:avLst/>
            <a:gdLst/>
            <a:ahLst/>
            <a:cxnLst/>
            <a:rect l="l" t="t" r="r" b="b"/>
            <a:pathLst>
              <a:path w="6269990" h="911860">
                <a:moveTo>
                  <a:pt x="0" y="911351"/>
                </a:moveTo>
                <a:lnTo>
                  <a:pt x="6269735" y="911351"/>
                </a:lnTo>
                <a:lnTo>
                  <a:pt x="6269735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50580ED-8127-406F-AA04-1FAA236C718F}"/>
              </a:ext>
            </a:extLst>
          </p:cNvPr>
          <p:cNvSpPr txBox="1"/>
          <p:nvPr/>
        </p:nvSpPr>
        <p:spPr>
          <a:xfrm>
            <a:off x="223746" y="232027"/>
            <a:ext cx="97542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000" b="1" spc="75" dirty="0">
                <a:solidFill>
                  <a:srgbClr val="050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 HARIAN DAN PELAKSANA TUGAS</a:t>
            </a:r>
            <a:endParaRPr lang="en-US" sz="3000" dirty="0">
              <a:solidFill>
                <a:srgbClr val="0507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009068-F92D-4054-BA25-932950A731B8}"/>
              </a:ext>
            </a:extLst>
          </p:cNvPr>
          <p:cNvSpPr txBox="1">
            <a:spLocks/>
          </p:cNvSpPr>
          <p:nvPr/>
        </p:nvSpPr>
        <p:spPr>
          <a:xfrm>
            <a:off x="440909" y="4473294"/>
            <a:ext cx="11405680" cy="1399280"/>
          </a:xfrm>
          <a:prstGeom prst="rect">
            <a:avLst/>
          </a:prstGeom>
          <a:ln w="57150">
            <a:solidFill>
              <a:srgbClr val="B42B2D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5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Dalam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hal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sampai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waktu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ditetapkan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terlampaui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belum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diperoleh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pelaksana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definitif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Pelaksana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dapat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diberikan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perpanjangan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paling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banyak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untuk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1 kali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penugasan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4A521C-6FAD-4F4C-8027-7B26F1B52CA8}"/>
              </a:ext>
            </a:extLst>
          </p:cNvPr>
          <p:cNvSpPr/>
          <p:nvPr/>
        </p:nvSpPr>
        <p:spPr>
          <a:xfrm>
            <a:off x="383931" y="1476719"/>
            <a:ext cx="2939143" cy="117565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Roboto" panose="02000000000000000000" pitchFamily="2" charset="0"/>
                <a:ea typeface="Roboto" panose="02000000000000000000" pitchFamily="2" charset="0"/>
              </a:rPr>
              <a:t>Pelaksana</a:t>
            </a:r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b="1" dirty="0" err="1">
                <a:latin typeface="Roboto" panose="02000000000000000000" pitchFamily="2" charset="0"/>
                <a:ea typeface="Roboto" panose="02000000000000000000" pitchFamily="2" charset="0"/>
              </a:rPr>
              <a:t>Harian</a:t>
            </a:r>
            <a:endParaRPr lang="en-US" sz="3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2CCF7D-FC5E-4AC1-9D0A-6D83DEB6412E}"/>
              </a:ext>
            </a:extLst>
          </p:cNvPr>
          <p:cNvSpPr/>
          <p:nvPr/>
        </p:nvSpPr>
        <p:spPr>
          <a:xfrm>
            <a:off x="383931" y="3074248"/>
            <a:ext cx="2939143" cy="117565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Roboto" panose="02000000000000000000" pitchFamily="2" charset="0"/>
                <a:ea typeface="Roboto" panose="02000000000000000000" pitchFamily="2" charset="0"/>
              </a:rPr>
              <a:t>Pelaksana</a:t>
            </a:r>
            <a:r>
              <a:rPr lang="en-US" sz="3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b="1" dirty="0" err="1">
                <a:latin typeface="Roboto" panose="02000000000000000000" pitchFamily="2" charset="0"/>
                <a:ea typeface="Roboto" panose="02000000000000000000" pitchFamily="2" charset="0"/>
              </a:rPr>
              <a:t>Tugas</a:t>
            </a:r>
            <a:endParaRPr lang="en-US" sz="3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E974BC-C452-4A8D-ADAB-745592EA7960}"/>
              </a:ext>
            </a:extLst>
          </p:cNvPr>
          <p:cNvSpPr txBox="1"/>
          <p:nvPr/>
        </p:nvSpPr>
        <p:spPr>
          <a:xfrm>
            <a:off x="3514443" y="1512550"/>
            <a:ext cx="8332146" cy="1119474"/>
          </a:xfrm>
          <a:prstGeom prst="rect">
            <a:avLst/>
          </a:prstGeom>
          <a:noFill/>
          <a:ln w="57150">
            <a:solidFill>
              <a:srgbClr val="FFCC08"/>
            </a:solidFill>
          </a:ln>
        </p:spPr>
        <p:txBody>
          <a:bodyPr wrap="square">
            <a:spAutoFit/>
          </a:bodyPr>
          <a:lstStyle/>
          <a:p>
            <a:pPr marL="403225" lvl="1" indent="-34290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melaksanakan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rutin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pejabat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definitif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berhalangan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sementara</a:t>
            </a:r>
            <a:endParaRPr lang="en-ID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03225" lvl="1" indent="-34290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paling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singkat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hari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dan paling lama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30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hari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9C26EF-BBE5-4A7E-9BB6-F2BB9BD739B8}"/>
              </a:ext>
            </a:extLst>
          </p:cNvPr>
          <p:cNvSpPr txBox="1"/>
          <p:nvPr/>
        </p:nvSpPr>
        <p:spPr>
          <a:xfrm>
            <a:off x="3514443" y="3085760"/>
            <a:ext cx="8332146" cy="1119474"/>
          </a:xfrm>
          <a:prstGeom prst="rect">
            <a:avLst/>
          </a:prstGeom>
          <a:noFill/>
          <a:ln w="57150">
            <a:solidFill>
              <a:srgbClr val="FFCC08"/>
            </a:solidFill>
          </a:ln>
        </p:spPr>
        <p:txBody>
          <a:bodyPr wrap="square">
            <a:spAutoFit/>
          </a:bodyPr>
          <a:lstStyle/>
          <a:p>
            <a:pPr marL="403225" lvl="1" indent="-34290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melaksanakan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rutin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dari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pejabat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definitif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20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berhalangan</a:t>
            </a:r>
            <a:r>
              <a:rPr lang="en-ID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tetap</a:t>
            </a:r>
            <a:endParaRPr lang="en-ID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03225" lvl="1" indent="-342900"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paling </a:t>
            </a:r>
            <a:r>
              <a:rPr lang="en-ID" sz="20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singkat</a:t>
            </a:r>
            <a:r>
              <a:rPr lang="en-ID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bulan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20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dan paling lama </a:t>
            </a:r>
            <a:r>
              <a:rPr lang="en-ID" sz="2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n-ID" sz="20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bulan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AC8E7-A30D-55B1-5147-4663DEB59026}"/>
              </a:ext>
            </a:extLst>
          </p:cNvPr>
          <p:cNvSpPr txBox="1"/>
          <p:nvPr/>
        </p:nvSpPr>
        <p:spPr>
          <a:xfrm>
            <a:off x="748144" y="1023278"/>
            <a:ext cx="99544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PPK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menugaskan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Pelaksana</a:t>
            </a:r>
            <a:r>
              <a:rPr lang="en-US" dirty="0"/>
              <a:t> </a:t>
            </a:r>
            <a:r>
              <a:rPr lang="en-US" dirty="0" err="1"/>
              <a:t>Tugas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185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75D4E-8B9A-4BCB-A462-868B88F482E4}"/>
              </a:ext>
            </a:extLst>
          </p:cNvPr>
          <p:cNvSpPr/>
          <p:nvPr/>
        </p:nvSpPr>
        <p:spPr>
          <a:xfrm>
            <a:off x="0" y="0"/>
            <a:ext cx="12192000" cy="976109"/>
          </a:xfrm>
          <a:prstGeom prst="rect">
            <a:avLst/>
          </a:prstGeom>
          <a:gradFill flip="none" rotWithShape="1">
            <a:gsLst>
              <a:gs pos="14315">
                <a:schemeClr val="bg1">
                  <a:lumMod val="85000"/>
                  <a:alpha val="98000"/>
                </a:schemeClr>
              </a:gs>
              <a:gs pos="100000">
                <a:srgbClr val="E5C4C7">
                  <a:alpha val="0"/>
                </a:srgbClr>
              </a:gs>
              <a:gs pos="78226">
                <a:srgbClr val="E9CFD2">
                  <a:alpha val="0"/>
                </a:srgbClr>
              </a:gs>
              <a:gs pos="0">
                <a:srgbClr val="34304A"/>
              </a:gs>
              <a:gs pos="0">
                <a:schemeClr val="bg2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59C08-51F0-4194-BD51-9E98545CC0E3}"/>
              </a:ext>
            </a:extLst>
          </p:cNvPr>
          <p:cNvSpPr/>
          <p:nvPr/>
        </p:nvSpPr>
        <p:spPr>
          <a:xfrm>
            <a:off x="0" y="954055"/>
            <a:ext cx="12192000" cy="58994"/>
          </a:xfrm>
          <a:prstGeom prst="rect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E8961-D061-4092-A678-0AF2096C3B9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9DAA9-71B3-42B3-A91F-815EDA59E1E1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94E78A-4025-46B1-881E-A0FF435A40F9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97B004-A6B4-4BD7-B132-495149F306AF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093273-C247-43CB-9CDB-9681608096E1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4CA9-0D25-431E-B701-D4B802589197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F97941-6368-48E4-8845-C5D08F9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46" name="object 34">
            <a:extLst>
              <a:ext uri="{FF2B5EF4-FFF2-40B4-BE49-F238E27FC236}">
                <a16:creationId xmlns:a16="http://schemas.microsoft.com/office/drawing/2014/main" id="{A3D4853B-9EB3-411C-AFBF-90CEEF0F8446}"/>
              </a:ext>
            </a:extLst>
          </p:cNvPr>
          <p:cNvSpPr/>
          <p:nvPr/>
        </p:nvSpPr>
        <p:spPr>
          <a:xfrm>
            <a:off x="1649" y="6930"/>
            <a:ext cx="5343017" cy="911860"/>
          </a:xfrm>
          <a:custGeom>
            <a:avLst/>
            <a:gdLst/>
            <a:ahLst/>
            <a:cxnLst/>
            <a:rect l="l" t="t" r="r" b="b"/>
            <a:pathLst>
              <a:path w="6269990" h="911860">
                <a:moveTo>
                  <a:pt x="0" y="911351"/>
                </a:moveTo>
                <a:lnTo>
                  <a:pt x="6269735" y="911351"/>
                </a:lnTo>
                <a:lnTo>
                  <a:pt x="6269735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50580ED-8127-406F-AA04-1FAA236C718F}"/>
              </a:ext>
            </a:extLst>
          </p:cNvPr>
          <p:cNvSpPr txBox="1"/>
          <p:nvPr/>
        </p:nvSpPr>
        <p:spPr>
          <a:xfrm>
            <a:off x="223746" y="232027"/>
            <a:ext cx="97542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3000" b="1" spc="75" dirty="0">
                <a:solidFill>
                  <a:srgbClr val="050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 PLH DAN PLT</a:t>
            </a:r>
            <a:endParaRPr lang="en-US" sz="3000" dirty="0">
              <a:solidFill>
                <a:srgbClr val="0507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009068-F92D-4054-BA25-932950A731B8}"/>
              </a:ext>
            </a:extLst>
          </p:cNvPr>
          <p:cNvSpPr txBox="1">
            <a:spLocks/>
          </p:cNvSpPr>
          <p:nvPr/>
        </p:nvSpPr>
        <p:spPr>
          <a:xfrm>
            <a:off x="369285" y="2198128"/>
            <a:ext cx="11485258" cy="875704"/>
          </a:xfrm>
          <a:prstGeom prst="rect">
            <a:avLst/>
          </a:prstGeom>
          <a:ln w="57150">
            <a:solidFill>
              <a:srgbClr val="B42B2D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tx1"/>
                </a:solidFill>
                <a:ea typeface="Roboto" panose="02000000000000000000" pitchFamily="2" charset="0"/>
              </a:rPr>
              <a:t>Plh</a:t>
            </a:r>
            <a:r>
              <a:rPr lang="en-US" sz="1800" dirty="0">
                <a:solidFill>
                  <a:schemeClr val="tx1"/>
                </a:solidFill>
                <a:ea typeface="Roboto" panose="02000000000000000000" pitchFamily="2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a typeface="Roboto" panose="02000000000000000000" pitchFamily="2" charset="0"/>
              </a:rPr>
              <a:t>Plt</a:t>
            </a:r>
            <a:r>
              <a:rPr lang="en-US" sz="1800" dirty="0">
                <a:solidFill>
                  <a:schemeClr val="tx1"/>
                </a:solidFill>
                <a:ea typeface="Roboto" panose="02000000000000000000" pitchFamily="2" charset="0"/>
              </a:rPr>
              <a:t> </a:t>
            </a:r>
            <a:r>
              <a:rPr lang="en-US" sz="1800" b="1" dirty="0">
                <a:solidFill>
                  <a:srgbClr val="B42B2D"/>
                </a:solidFill>
                <a:ea typeface="Roboto" panose="02000000000000000000" pitchFamily="2" charset="0"/>
              </a:rPr>
              <a:t>TIDAK BERWENANG </a:t>
            </a:r>
            <a:r>
              <a:rPr lang="en-US" sz="1800" dirty="0" err="1">
                <a:solidFill>
                  <a:schemeClr val="tx1"/>
                </a:solidFill>
                <a:ea typeface="Roboto" panose="02000000000000000000" pitchFamily="2" charset="0"/>
              </a:rPr>
              <a:t>untuk</a:t>
            </a:r>
            <a:r>
              <a:rPr lang="en-US" sz="1800" dirty="0">
                <a:ea typeface="Roboto" panose="02000000000000000000" pitchFamily="2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mengambil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dan/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tindakan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bersifat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strategis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berdampak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perubahan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status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hukum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aspek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organisasi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kepegawaian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, dan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alokasi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ea typeface="Roboto" panose="02000000000000000000" pitchFamily="2" charset="0"/>
                <a:cs typeface="Arial" panose="020B0604020202020204" pitchFamily="34" charset="0"/>
              </a:rPr>
              <a:t>anggaran</a:t>
            </a:r>
            <a:r>
              <a:rPr lang="en-ID" sz="1800" dirty="0">
                <a:effectLst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4A521C-6FAD-4F4C-8027-7B26F1B52CA8}"/>
              </a:ext>
            </a:extLst>
          </p:cNvPr>
          <p:cNvSpPr/>
          <p:nvPr/>
        </p:nvSpPr>
        <p:spPr>
          <a:xfrm>
            <a:off x="369286" y="1311481"/>
            <a:ext cx="3152832" cy="56259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ea typeface="Roboto" panose="02000000000000000000" pitchFamily="2" charset="0"/>
              </a:rPr>
              <a:t>Dasar </a:t>
            </a:r>
            <a:r>
              <a:rPr lang="en-US" sz="2400" b="1" dirty="0" err="1">
                <a:ea typeface="Roboto" panose="02000000000000000000" pitchFamily="2" charset="0"/>
              </a:rPr>
              <a:t>Penugasan</a:t>
            </a:r>
            <a:endParaRPr lang="en-US" sz="2400" b="1" dirty="0"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3020A84-EE0F-4529-8D5D-BEE4BBD31DD7}"/>
              </a:ext>
            </a:extLst>
          </p:cNvPr>
          <p:cNvSpPr txBox="1">
            <a:spLocks/>
          </p:cNvSpPr>
          <p:nvPr/>
        </p:nvSpPr>
        <p:spPr>
          <a:xfrm>
            <a:off x="369285" y="3199262"/>
            <a:ext cx="11485258" cy="3144178"/>
          </a:xfrm>
          <a:prstGeom prst="rect">
            <a:avLst/>
          </a:prstGeom>
          <a:ln w="57150">
            <a:solidFill>
              <a:srgbClr val="B42B2D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Pelaksana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Harian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Pelaksana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b="1" dirty="0">
                <a:solidFill>
                  <a:srgbClr val="B42B2D"/>
                </a:solidFill>
                <a:ea typeface="Roboto" panose="02000000000000000000" pitchFamily="2" charset="0"/>
                <a:cs typeface="Arial" panose="020B0604020202020204" pitchFamily="34" charset="0"/>
              </a:rPr>
              <a:t>MEMILIKI KEWENANGAN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meliputi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melaksanakan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sehari-hari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pejabat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definitif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sesuai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ketentuan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peraturan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perundang-undangan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menetapkan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Sasaran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Kinerja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dan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penilaian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prestasi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kerja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menetapkan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surat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kenaikan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gaji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berkala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menetapkan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cuti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selain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Cuti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Luar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Tanggungan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Negara dan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cuti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akan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dijalankan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luar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negeri;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menetapkan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surat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surat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perintah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menjatuhkan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hukuman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disiplin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tingkat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ringan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menyampaikan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usul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mutasi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kepegawaian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kecuali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perpindahan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antar-instansi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memberikan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tugas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izin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belajar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;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memberikan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izin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mengikuti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seleksi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JPT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JA ; dan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63550" lvl="1" indent="-285750" algn="just">
              <a:lnSpc>
                <a:spcPct val="11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mengusulkan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pegawai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untuk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mengikuti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pengembangan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ea typeface="Roboto" panose="02000000000000000000" pitchFamily="2" charset="0"/>
                <a:cs typeface="Arial" panose="020B0604020202020204" pitchFamily="34" charset="0"/>
              </a:rPr>
              <a:t>kompetensi</a:t>
            </a:r>
            <a:r>
              <a:rPr lang="en-ID" sz="1600" dirty="0"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endParaRPr lang="en-US" sz="1600" dirty="0"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94774-A251-E2DA-64B4-C7E78BA5C603}"/>
              </a:ext>
            </a:extLst>
          </p:cNvPr>
          <p:cNvSpPr txBox="1"/>
          <p:nvPr/>
        </p:nvSpPr>
        <p:spPr>
          <a:xfrm>
            <a:off x="3782291" y="1226514"/>
            <a:ext cx="75022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err="1"/>
              <a:t>Ditugaskan</a:t>
            </a:r>
            <a:r>
              <a:rPr lang="en-US" dirty="0"/>
              <a:t> oleh Badan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di </a:t>
            </a:r>
            <a:r>
              <a:rPr lang="en-US" dirty="0" err="1"/>
              <a:t>atasnya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rutin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58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75D4E-8B9A-4BCB-A462-868B88F482E4}"/>
              </a:ext>
            </a:extLst>
          </p:cNvPr>
          <p:cNvSpPr/>
          <p:nvPr/>
        </p:nvSpPr>
        <p:spPr>
          <a:xfrm>
            <a:off x="0" y="0"/>
            <a:ext cx="12192000" cy="976109"/>
          </a:xfrm>
          <a:prstGeom prst="rect">
            <a:avLst/>
          </a:prstGeom>
          <a:gradFill flip="none" rotWithShape="1">
            <a:gsLst>
              <a:gs pos="14315">
                <a:schemeClr val="bg1">
                  <a:lumMod val="85000"/>
                  <a:alpha val="98000"/>
                </a:schemeClr>
              </a:gs>
              <a:gs pos="100000">
                <a:srgbClr val="E5C4C7">
                  <a:alpha val="0"/>
                </a:srgbClr>
              </a:gs>
              <a:gs pos="78226">
                <a:srgbClr val="E9CFD2">
                  <a:alpha val="0"/>
                </a:srgbClr>
              </a:gs>
              <a:gs pos="0">
                <a:srgbClr val="34304A"/>
              </a:gs>
              <a:gs pos="0">
                <a:schemeClr val="bg2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59C08-51F0-4194-BD51-9E98545CC0E3}"/>
              </a:ext>
            </a:extLst>
          </p:cNvPr>
          <p:cNvSpPr/>
          <p:nvPr/>
        </p:nvSpPr>
        <p:spPr>
          <a:xfrm>
            <a:off x="0" y="954055"/>
            <a:ext cx="12192000" cy="58994"/>
          </a:xfrm>
          <a:prstGeom prst="rect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E8961-D061-4092-A678-0AF2096C3B9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9DAA9-71B3-42B3-A91F-815EDA59E1E1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94E78A-4025-46B1-881E-A0FF435A40F9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97B004-A6B4-4BD7-B132-495149F306AF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093273-C247-43CB-9CDB-9681608096E1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4CA9-0D25-431E-B701-D4B802589197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F97941-6368-48E4-8845-C5D08F9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46" name="object 34">
            <a:extLst>
              <a:ext uri="{FF2B5EF4-FFF2-40B4-BE49-F238E27FC236}">
                <a16:creationId xmlns:a16="http://schemas.microsoft.com/office/drawing/2014/main" id="{A3D4853B-9EB3-411C-AFBF-90CEEF0F8446}"/>
              </a:ext>
            </a:extLst>
          </p:cNvPr>
          <p:cNvSpPr/>
          <p:nvPr/>
        </p:nvSpPr>
        <p:spPr>
          <a:xfrm>
            <a:off x="1649" y="6930"/>
            <a:ext cx="5343017" cy="911860"/>
          </a:xfrm>
          <a:custGeom>
            <a:avLst/>
            <a:gdLst/>
            <a:ahLst/>
            <a:cxnLst/>
            <a:rect l="l" t="t" r="r" b="b"/>
            <a:pathLst>
              <a:path w="6269990" h="911860">
                <a:moveTo>
                  <a:pt x="0" y="911351"/>
                </a:moveTo>
                <a:lnTo>
                  <a:pt x="6269735" y="911351"/>
                </a:lnTo>
                <a:lnTo>
                  <a:pt x="6269735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50580ED-8127-406F-AA04-1FAA236C718F}"/>
              </a:ext>
            </a:extLst>
          </p:cNvPr>
          <p:cNvSpPr txBox="1"/>
          <p:nvPr/>
        </p:nvSpPr>
        <p:spPr>
          <a:xfrm>
            <a:off x="146221" y="284032"/>
            <a:ext cx="97542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spc="75" dirty="0">
                <a:solidFill>
                  <a:srgbClr val="050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PENUGASAN PLH DAN PLT</a:t>
            </a:r>
            <a:endParaRPr sz="2800" dirty="0">
              <a:solidFill>
                <a:srgbClr val="0507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FA6FF7-9E03-48A9-BC5C-D74721D9C39C}"/>
              </a:ext>
            </a:extLst>
          </p:cNvPr>
          <p:cNvSpPr/>
          <p:nvPr/>
        </p:nvSpPr>
        <p:spPr>
          <a:xfrm>
            <a:off x="244044" y="1246413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JPT MADYA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B0B4E7-5FFB-4DDE-8802-DF9FD74119D1}"/>
              </a:ext>
            </a:extLst>
          </p:cNvPr>
          <p:cNvSpPr/>
          <p:nvPr/>
        </p:nvSpPr>
        <p:spPr>
          <a:xfrm>
            <a:off x="2602604" y="1236385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JPT PRATAMA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6CB7BEA-C7B4-48F0-9243-D74860D5C593}"/>
              </a:ext>
            </a:extLst>
          </p:cNvPr>
          <p:cNvSpPr/>
          <p:nvPr/>
        </p:nvSpPr>
        <p:spPr>
          <a:xfrm>
            <a:off x="9678284" y="1213996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PEJABAT FUNGSIONAL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3EB7579-BC0A-4EBF-9BD9-899E5A79653D}"/>
              </a:ext>
            </a:extLst>
          </p:cNvPr>
          <p:cNvSpPr/>
          <p:nvPr/>
        </p:nvSpPr>
        <p:spPr>
          <a:xfrm>
            <a:off x="7319724" y="1232637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4E1B2E-4229-43AE-B77E-87579D85BFCE}"/>
              </a:ext>
            </a:extLst>
          </p:cNvPr>
          <p:cNvSpPr/>
          <p:nvPr/>
        </p:nvSpPr>
        <p:spPr>
          <a:xfrm>
            <a:off x="4961164" y="1232638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39349-B357-4149-A6FB-BD4907A16BA8}"/>
              </a:ext>
            </a:extLst>
          </p:cNvPr>
          <p:cNvSpPr txBox="1"/>
          <p:nvPr/>
        </p:nvSpPr>
        <p:spPr>
          <a:xfrm>
            <a:off x="199315" y="1999865"/>
            <a:ext cx="965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PNS yang </a:t>
            </a:r>
            <a:r>
              <a:rPr lang="en-US" sz="2400" b="1" u="sng" dirty="0" err="1"/>
              <a:t>diberikan</a:t>
            </a:r>
            <a:r>
              <a:rPr lang="en-US" sz="2400" b="1" u="sng" dirty="0"/>
              <a:t> </a:t>
            </a:r>
            <a:r>
              <a:rPr lang="en-US" sz="2400" b="1" u="sng" dirty="0" err="1"/>
              <a:t>penugasan</a:t>
            </a:r>
            <a:r>
              <a:rPr lang="en-US" sz="2400" b="1" u="sng" dirty="0"/>
              <a:t> </a:t>
            </a:r>
            <a:r>
              <a:rPr lang="en-US" sz="2400" b="1" u="sng" dirty="0" err="1"/>
              <a:t>Plh</a:t>
            </a:r>
            <a:r>
              <a:rPr lang="en-US" sz="2400" b="1" u="sng" dirty="0"/>
              <a:t> dan </a:t>
            </a:r>
            <a:r>
              <a:rPr lang="en-US" sz="2400" b="1" u="sng" dirty="0" err="1"/>
              <a:t>Plt</a:t>
            </a:r>
            <a:r>
              <a:rPr lang="en-US" sz="2400" b="1" u="sng" dirty="0"/>
              <a:t> </a:t>
            </a:r>
            <a:r>
              <a:rPr lang="en-US" sz="2400" b="1" u="sng" dirty="0" err="1"/>
              <a:t>harus</a:t>
            </a:r>
            <a:r>
              <a:rPr lang="en-US" sz="2400" b="1" u="sng" dirty="0"/>
              <a:t> </a:t>
            </a:r>
            <a:r>
              <a:rPr lang="en-US" sz="2400" b="1" u="sng" dirty="0" err="1"/>
              <a:t>memenuhi</a:t>
            </a:r>
            <a:r>
              <a:rPr lang="en-US" sz="2400" b="1" u="sng" dirty="0"/>
              <a:t> </a:t>
            </a:r>
            <a:r>
              <a:rPr lang="en-US" sz="2400" b="1" u="sng" dirty="0" err="1"/>
              <a:t>persyaratan</a:t>
            </a:r>
            <a:r>
              <a:rPr lang="en-US" sz="2400" b="1" u="sng" dirty="0"/>
              <a:t>:</a:t>
            </a: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D941B7BE-6097-48DE-BC1C-50E21FB2EBC9}"/>
              </a:ext>
            </a:extLst>
          </p:cNvPr>
          <p:cNvSpPr/>
          <p:nvPr/>
        </p:nvSpPr>
        <p:spPr>
          <a:xfrm>
            <a:off x="3945089" y="2548902"/>
            <a:ext cx="1854374" cy="2262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81" y="21600"/>
                </a:moveTo>
                <a:lnTo>
                  <a:pt x="6774" y="21600"/>
                </a:lnTo>
                <a:lnTo>
                  <a:pt x="6774" y="20910"/>
                </a:lnTo>
                <a:lnTo>
                  <a:pt x="2581" y="20910"/>
                </a:lnTo>
                <a:cubicBezTo>
                  <a:pt x="1627" y="20910"/>
                  <a:pt x="856" y="20278"/>
                  <a:pt x="856" y="19496"/>
                </a:cubicBezTo>
                <a:lnTo>
                  <a:pt x="856" y="5357"/>
                </a:lnTo>
                <a:cubicBezTo>
                  <a:pt x="856" y="4817"/>
                  <a:pt x="1234" y="4322"/>
                  <a:pt x="1823" y="4081"/>
                </a:cubicBezTo>
                <a:lnTo>
                  <a:pt x="10057" y="828"/>
                </a:lnTo>
                <a:cubicBezTo>
                  <a:pt x="10533" y="644"/>
                  <a:pt x="11080" y="644"/>
                  <a:pt x="11557" y="828"/>
                </a:cubicBezTo>
                <a:lnTo>
                  <a:pt x="19791" y="4081"/>
                </a:lnTo>
                <a:cubicBezTo>
                  <a:pt x="20380" y="4311"/>
                  <a:pt x="20758" y="4817"/>
                  <a:pt x="20758" y="5357"/>
                </a:cubicBezTo>
                <a:lnTo>
                  <a:pt x="20758" y="19496"/>
                </a:lnTo>
                <a:cubicBezTo>
                  <a:pt x="20758" y="20278"/>
                  <a:pt x="19987" y="20910"/>
                  <a:pt x="19033" y="20910"/>
                </a:cubicBezTo>
                <a:lnTo>
                  <a:pt x="14840" y="20910"/>
                </a:lnTo>
                <a:lnTo>
                  <a:pt x="14840" y="21600"/>
                </a:lnTo>
                <a:lnTo>
                  <a:pt x="19033" y="21600"/>
                </a:lnTo>
                <a:cubicBezTo>
                  <a:pt x="20450" y="21600"/>
                  <a:pt x="21600" y="20657"/>
                  <a:pt x="21600" y="19496"/>
                </a:cubicBezTo>
                <a:lnTo>
                  <a:pt x="21600" y="5357"/>
                </a:lnTo>
                <a:cubicBezTo>
                  <a:pt x="21600" y="4552"/>
                  <a:pt x="21025" y="3816"/>
                  <a:pt x="20155" y="3460"/>
                </a:cubicBezTo>
                <a:lnTo>
                  <a:pt x="11922" y="207"/>
                </a:lnTo>
                <a:cubicBezTo>
                  <a:pt x="11571" y="69"/>
                  <a:pt x="11193" y="0"/>
                  <a:pt x="10800" y="0"/>
                </a:cubicBezTo>
                <a:cubicBezTo>
                  <a:pt x="10421" y="0"/>
                  <a:pt x="10043" y="69"/>
                  <a:pt x="9678" y="207"/>
                </a:cubicBezTo>
                <a:lnTo>
                  <a:pt x="1445" y="3460"/>
                </a:lnTo>
                <a:cubicBezTo>
                  <a:pt x="561" y="3805"/>
                  <a:pt x="0" y="4552"/>
                  <a:pt x="0" y="5357"/>
                </a:cubicBezTo>
                <a:lnTo>
                  <a:pt x="0" y="19496"/>
                </a:lnTo>
                <a:cubicBezTo>
                  <a:pt x="14" y="20657"/>
                  <a:pt x="1164" y="21600"/>
                  <a:pt x="2581" y="21600"/>
                </a:cubicBezTo>
                <a:close/>
              </a:path>
            </a:pathLst>
          </a:custGeom>
          <a:solidFill>
            <a:srgbClr val="FFCC0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CF751A-B126-42F8-B455-E3CF93E7F3BF}"/>
              </a:ext>
            </a:extLst>
          </p:cNvPr>
          <p:cNvSpPr txBox="1"/>
          <p:nvPr/>
        </p:nvSpPr>
        <p:spPr>
          <a:xfrm>
            <a:off x="4138036" y="2857239"/>
            <a:ext cx="1455434" cy="17081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Memiliki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jenjang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5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abatan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SETARA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atau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1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tingkat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LEBIH RENDAH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dari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jenjang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D" sz="15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abatan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akan</a:t>
            </a:r>
            <a:r>
              <a:rPr lang="en-ID" sz="15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ID" sz="1500" b="1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diduduki</a:t>
            </a:r>
            <a:endParaRPr lang="en-US" sz="1500" b="1" noProof="1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D3D1A096-32E5-4B67-9F00-0703C9939C34}"/>
              </a:ext>
            </a:extLst>
          </p:cNvPr>
          <p:cNvSpPr/>
          <p:nvPr/>
        </p:nvSpPr>
        <p:spPr>
          <a:xfrm>
            <a:off x="6109722" y="3434110"/>
            <a:ext cx="1854374" cy="2262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19" y="0"/>
                </a:moveTo>
                <a:lnTo>
                  <a:pt x="14826" y="0"/>
                </a:lnTo>
                <a:lnTo>
                  <a:pt x="14826" y="690"/>
                </a:lnTo>
                <a:lnTo>
                  <a:pt x="19019" y="690"/>
                </a:lnTo>
                <a:cubicBezTo>
                  <a:pt x="19973" y="690"/>
                  <a:pt x="20744" y="1322"/>
                  <a:pt x="20744" y="2104"/>
                </a:cubicBezTo>
                <a:lnTo>
                  <a:pt x="20744" y="16243"/>
                </a:lnTo>
                <a:cubicBezTo>
                  <a:pt x="20744" y="16783"/>
                  <a:pt x="20366" y="17278"/>
                  <a:pt x="19777" y="17519"/>
                </a:cubicBezTo>
                <a:lnTo>
                  <a:pt x="11543" y="20772"/>
                </a:lnTo>
                <a:cubicBezTo>
                  <a:pt x="11067" y="20956"/>
                  <a:pt x="10520" y="20956"/>
                  <a:pt x="10043" y="20772"/>
                </a:cubicBezTo>
                <a:lnTo>
                  <a:pt x="1809" y="17519"/>
                </a:lnTo>
                <a:cubicBezTo>
                  <a:pt x="1220" y="17289"/>
                  <a:pt x="842" y="16783"/>
                  <a:pt x="842" y="16243"/>
                </a:cubicBezTo>
                <a:lnTo>
                  <a:pt x="842" y="2104"/>
                </a:lnTo>
                <a:cubicBezTo>
                  <a:pt x="842" y="1322"/>
                  <a:pt x="1613" y="690"/>
                  <a:pt x="2567" y="690"/>
                </a:cubicBezTo>
                <a:lnTo>
                  <a:pt x="6760" y="690"/>
                </a:lnTo>
                <a:lnTo>
                  <a:pt x="6760" y="0"/>
                </a:lnTo>
                <a:lnTo>
                  <a:pt x="2567" y="0"/>
                </a:lnTo>
                <a:cubicBezTo>
                  <a:pt x="1150" y="0"/>
                  <a:pt x="0" y="943"/>
                  <a:pt x="0" y="2104"/>
                </a:cubicBezTo>
                <a:lnTo>
                  <a:pt x="0" y="16243"/>
                </a:lnTo>
                <a:cubicBezTo>
                  <a:pt x="0" y="17048"/>
                  <a:pt x="575" y="17784"/>
                  <a:pt x="1445" y="18140"/>
                </a:cubicBezTo>
                <a:lnTo>
                  <a:pt x="9678" y="21393"/>
                </a:lnTo>
                <a:cubicBezTo>
                  <a:pt x="10029" y="21531"/>
                  <a:pt x="10407" y="21600"/>
                  <a:pt x="10800" y="21600"/>
                </a:cubicBezTo>
                <a:cubicBezTo>
                  <a:pt x="11179" y="21600"/>
                  <a:pt x="11557" y="21531"/>
                  <a:pt x="11922" y="21393"/>
                </a:cubicBezTo>
                <a:lnTo>
                  <a:pt x="20155" y="18140"/>
                </a:lnTo>
                <a:cubicBezTo>
                  <a:pt x="21039" y="17795"/>
                  <a:pt x="21600" y="17048"/>
                  <a:pt x="21600" y="16243"/>
                </a:cubicBezTo>
                <a:lnTo>
                  <a:pt x="21600" y="2104"/>
                </a:lnTo>
                <a:cubicBezTo>
                  <a:pt x="21586" y="943"/>
                  <a:pt x="20422" y="0"/>
                  <a:pt x="19019" y="0"/>
                </a:cubicBezTo>
                <a:close/>
              </a:path>
            </a:pathLst>
          </a:custGeom>
          <a:solidFill>
            <a:srgbClr val="B42B2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2F7C8-13AF-400A-B8B5-214DE9132BAC}"/>
              </a:ext>
            </a:extLst>
          </p:cNvPr>
          <p:cNvSpPr txBox="1"/>
          <p:nvPr/>
        </p:nvSpPr>
        <p:spPr>
          <a:xfrm>
            <a:off x="6309192" y="3787247"/>
            <a:ext cx="1455434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Berkinerja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baik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paling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kurang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selama</a:t>
            </a:r>
            <a:endParaRPr lang="en-US" sz="1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tahun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terakhir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600" b="1" noProof="1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2045C09B-9A47-4215-BD7C-3D3BED28646B}"/>
              </a:ext>
            </a:extLst>
          </p:cNvPr>
          <p:cNvSpPr/>
          <p:nvPr/>
        </p:nvSpPr>
        <p:spPr>
          <a:xfrm>
            <a:off x="1767704" y="3434110"/>
            <a:ext cx="1854374" cy="2262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19" y="0"/>
                </a:moveTo>
                <a:lnTo>
                  <a:pt x="14826" y="0"/>
                </a:lnTo>
                <a:lnTo>
                  <a:pt x="14826" y="690"/>
                </a:lnTo>
                <a:lnTo>
                  <a:pt x="19019" y="690"/>
                </a:lnTo>
                <a:cubicBezTo>
                  <a:pt x="19973" y="690"/>
                  <a:pt x="20744" y="1322"/>
                  <a:pt x="20744" y="2104"/>
                </a:cubicBezTo>
                <a:lnTo>
                  <a:pt x="20744" y="16243"/>
                </a:lnTo>
                <a:cubicBezTo>
                  <a:pt x="20744" y="16783"/>
                  <a:pt x="20366" y="17278"/>
                  <a:pt x="19777" y="17519"/>
                </a:cubicBezTo>
                <a:lnTo>
                  <a:pt x="11543" y="20772"/>
                </a:lnTo>
                <a:cubicBezTo>
                  <a:pt x="11067" y="20956"/>
                  <a:pt x="10520" y="20956"/>
                  <a:pt x="10043" y="20772"/>
                </a:cubicBezTo>
                <a:lnTo>
                  <a:pt x="1809" y="17519"/>
                </a:lnTo>
                <a:cubicBezTo>
                  <a:pt x="1220" y="17289"/>
                  <a:pt x="842" y="16783"/>
                  <a:pt x="842" y="16243"/>
                </a:cubicBezTo>
                <a:lnTo>
                  <a:pt x="842" y="2104"/>
                </a:lnTo>
                <a:cubicBezTo>
                  <a:pt x="842" y="1322"/>
                  <a:pt x="1613" y="690"/>
                  <a:pt x="2567" y="690"/>
                </a:cubicBezTo>
                <a:lnTo>
                  <a:pt x="6760" y="690"/>
                </a:lnTo>
                <a:lnTo>
                  <a:pt x="6760" y="0"/>
                </a:lnTo>
                <a:lnTo>
                  <a:pt x="2567" y="0"/>
                </a:lnTo>
                <a:cubicBezTo>
                  <a:pt x="1150" y="0"/>
                  <a:pt x="0" y="943"/>
                  <a:pt x="0" y="2104"/>
                </a:cubicBezTo>
                <a:lnTo>
                  <a:pt x="0" y="16243"/>
                </a:lnTo>
                <a:cubicBezTo>
                  <a:pt x="0" y="17048"/>
                  <a:pt x="575" y="17784"/>
                  <a:pt x="1445" y="18140"/>
                </a:cubicBezTo>
                <a:lnTo>
                  <a:pt x="9678" y="21393"/>
                </a:lnTo>
                <a:cubicBezTo>
                  <a:pt x="10029" y="21531"/>
                  <a:pt x="10407" y="21600"/>
                  <a:pt x="10800" y="21600"/>
                </a:cubicBezTo>
                <a:cubicBezTo>
                  <a:pt x="11179" y="21600"/>
                  <a:pt x="11557" y="21531"/>
                  <a:pt x="11922" y="21393"/>
                </a:cubicBezTo>
                <a:lnTo>
                  <a:pt x="20155" y="18140"/>
                </a:lnTo>
                <a:cubicBezTo>
                  <a:pt x="21039" y="17795"/>
                  <a:pt x="21600" y="17048"/>
                  <a:pt x="21600" y="16243"/>
                </a:cubicBezTo>
                <a:lnTo>
                  <a:pt x="21600" y="2104"/>
                </a:lnTo>
                <a:cubicBezTo>
                  <a:pt x="21586" y="943"/>
                  <a:pt x="20436" y="0"/>
                  <a:pt x="19019" y="0"/>
                </a:cubicBezTo>
                <a:close/>
              </a:path>
            </a:pathLst>
          </a:custGeom>
          <a:solidFill>
            <a:srgbClr val="B42B2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AE6CF2-69A8-4A57-B145-8FEA9900F9F3}"/>
              </a:ext>
            </a:extLst>
          </p:cNvPr>
          <p:cNvSpPr txBox="1"/>
          <p:nvPr/>
        </p:nvSpPr>
        <p:spPr>
          <a:xfrm>
            <a:off x="1949216" y="3697696"/>
            <a:ext cx="1455434" cy="166199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memiliki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kualifikasi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kompetensi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sesuai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bidang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ditugaskan</a:t>
            </a:r>
            <a:endParaRPr lang="en-US" sz="1700" b="1" noProof="1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A803FA0E-69D3-4451-8274-4D9101F164D6}"/>
              </a:ext>
            </a:extLst>
          </p:cNvPr>
          <p:cNvSpPr/>
          <p:nvPr/>
        </p:nvSpPr>
        <p:spPr>
          <a:xfrm>
            <a:off x="8274953" y="2503649"/>
            <a:ext cx="1853175" cy="2297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8" y="21600"/>
                </a:moveTo>
                <a:lnTo>
                  <a:pt x="6765" y="21600"/>
                </a:lnTo>
                <a:lnTo>
                  <a:pt x="6765" y="20910"/>
                </a:lnTo>
                <a:lnTo>
                  <a:pt x="2568" y="20910"/>
                </a:lnTo>
                <a:cubicBezTo>
                  <a:pt x="1614" y="20910"/>
                  <a:pt x="842" y="20278"/>
                  <a:pt x="842" y="19496"/>
                </a:cubicBezTo>
                <a:lnTo>
                  <a:pt x="842" y="5357"/>
                </a:lnTo>
                <a:cubicBezTo>
                  <a:pt x="842" y="4817"/>
                  <a:pt x="1221" y="4322"/>
                  <a:pt x="1811" y="4081"/>
                </a:cubicBezTo>
                <a:lnTo>
                  <a:pt x="10049" y="828"/>
                </a:lnTo>
                <a:cubicBezTo>
                  <a:pt x="10526" y="644"/>
                  <a:pt x="11074" y="644"/>
                  <a:pt x="11551" y="828"/>
                </a:cubicBezTo>
                <a:lnTo>
                  <a:pt x="19789" y="4081"/>
                </a:lnTo>
                <a:cubicBezTo>
                  <a:pt x="20379" y="4311"/>
                  <a:pt x="20758" y="4817"/>
                  <a:pt x="20758" y="5357"/>
                </a:cubicBezTo>
                <a:lnTo>
                  <a:pt x="20758" y="19496"/>
                </a:lnTo>
                <a:cubicBezTo>
                  <a:pt x="20758" y="20278"/>
                  <a:pt x="19986" y="20910"/>
                  <a:pt x="19032" y="20910"/>
                </a:cubicBezTo>
                <a:lnTo>
                  <a:pt x="14835" y="20910"/>
                </a:lnTo>
                <a:lnTo>
                  <a:pt x="14835" y="21600"/>
                </a:lnTo>
                <a:lnTo>
                  <a:pt x="19032" y="21600"/>
                </a:lnTo>
                <a:cubicBezTo>
                  <a:pt x="20449" y="21600"/>
                  <a:pt x="21600" y="20657"/>
                  <a:pt x="21600" y="19496"/>
                </a:cubicBezTo>
                <a:lnTo>
                  <a:pt x="21600" y="5357"/>
                </a:lnTo>
                <a:cubicBezTo>
                  <a:pt x="21600" y="4552"/>
                  <a:pt x="21025" y="3816"/>
                  <a:pt x="20154" y="3460"/>
                </a:cubicBezTo>
                <a:lnTo>
                  <a:pt x="11916" y="207"/>
                </a:lnTo>
                <a:cubicBezTo>
                  <a:pt x="11565" y="69"/>
                  <a:pt x="11186" y="0"/>
                  <a:pt x="10793" y="0"/>
                </a:cubicBezTo>
                <a:cubicBezTo>
                  <a:pt x="10414" y="0"/>
                  <a:pt x="10035" y="69"/>
                  <a:pt x="9670" y="207"/>
                </a:cubicBezTo>
                <a:lnTo>
                  <a:pt x="1446" y="3460"/>
                </a:lnTo>
                <a:cubicBezTo>
                  <a:pt x="561" y="3805"/>
                  <a:pt x="0" y="4552"/>
                  <a:pt x="0" y="5357"/>
                </a:cubicBezTo>
                <a:lnTo>
                  <a:pt x="0" y="19496"/>
                </a:lnTo>
                <a:cubicBezTo>
                  <a:pt x="0" y="20657"/>
                  <a:pt x="1151" y="21600"/>
                  <a:pt x="2568" y="21600"/>
                </a:cubicBezTo>
                <a:close/>
              </a:path>
            </a:pathLst>
          </a:custGeom>
          <a:solidFill>
            <a:srgbClr val="FFCC0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9DDB2F-D4B1-48A8-AF8D-4158B2B05749}"/>
              </a:ext>
            </a:extLst>
          </p:cNvPr>
          <p:cNvSpPr txBox="1"/>
          <p:nvPr/>
        </p:nvSpPr>
        <p:spPr>
          <a:xfrm>
            <a:off x="8473823" y="2877095"/>
            <a:ext cx="1455434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Berusia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paling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tinggi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1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tahun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sebelum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BUP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dalam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jabatan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yang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ditugaskan</a:t>
            </a:r>
            <a:endParaRPr lang="en-US" sz="1600" b="1" noProof="1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DEB9FDDB-F154-4FA7-AB2E-5F7FF126A8BB}"/>
              </a:ext>
            </a:extLst>
          </p:cNvPr>
          <p:cNvSpPr/>
          <p:nvPr/>
        </p:nvSpPr>
        <p:spPr>
          <a:xfrm>
            <a:off x="4591111" y="4535731"/>
            <a:ext cx="562331" cy="67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0" extrusionOk="0">
                <a:moveTo>
                  <a:pt x="17622" y="19356"/>
                </a:moveTo>
                <a:lnTo>
                  <a:pt x="13876" y="20839"/>
                </a:lnTo>
                <a:cubicBezTo>
                  <a:pt x="11933" y="21600"/>
                  <a:pt x="9667" y="21600"/>
                  <a:pt x="7724" y="20839"/>
                </a:cubicBezTo>
                <a:lnTo>
                  <a:pt x="3978" y="19356"/>
                </a:lnTo>
                <a:cubicBezTo>
                  <a:pt x="1526" y="18368"/>
                  <a:pt x="0" y="16352"/>
                  <a:pt x="0" y="14108"/>
                </a:cubicBezTo>
                <a:lnTo>
                  <a:pt x="0" y="5818"/>
                </a:lnTo>
                <a:cubicBezTo>
                  <a:pt x="0" y="2624"/>
                  <a:pt x="3145" y="0"/>
                  <a:pt x="7077" y="0"/>
                </a:cubicBezTo>
                <a:lnTo>
                  <a:pt x="14523" y="0"/>
                </a:lnTo>
                <a:cubicBezTo>
                  <a:pt x="18408" y="0"/>
                  <a:pt x="21600" y="2586"/>
                  <a:pt x="21600" y="5818"/>
                </a:cubicBezTo>
                <a:lnTo>
                  <a:pt x="21600" y="14108"/>
                </a:lnTo>
                <a:cubicBezTo>
                  <a:pt x="21600" y="16352"/>
                  <a:pt x="20074" y="18368"/>
                  <a:pt x="17622" y="19356"/>
                </a:cubicBezTo>
                <a:close/>
              </a:path>
            </a:pathLst>
          </a:custGeom>
          <a:solidFill>
            <a:srgbClr val="FFCC0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F0483413-0981-494B-A8B6-C3576D7B446E}"/>
              </a:ext>
            </a:extLst>
          </p:cNvPr>
          <p:cNvSpPr/>
          <p:nvPr/>
        </p:nvSpPr>
        <p:spPr>
          <a:xfrm>
            <a:off x="8920376" y="4520068"/>
            <a:ext cx="562331" cy="67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0" extrusionOk="0">
                <a:moveTo>
                  <a:pt x="17622" y="19356"/>
                </a:moveTo>
                <a:lnTo>
                  <a:pt x="13876" y="20839"/>
                </a:lnTo>
                <a:cubicBezTo>
                  <a:pt x="11933" y="21600"/>
                  <a:pt x="9667" y="21600"/>
                  <a:pt x="7724" y="20839"/>
                </a:cubicBezTo>
                <a:lnTo>
                  <a:pt x="3978" y="19356"/>
                </a:lnTo>
                <a:cubicBezTo>
                  <a:pt x="1526" y="18368"/>
                  <a:pt x="0" y="16352"/>
                  <a:pt x="0" y="14108"/>
                </a:cubicBezTo>
                <a:lnTo>
                  <a:pt x="0" y="5818"/>
                </a:lnTo>
                <a:cubicBezTo>
                  <a:pt x="0" y="2624"/>
                  <a:pt x="3145" y="0"/>
                  <a:pt x="7077" y="0"/>
                </a:cubicBezTo>
                <a:lnTo>
                  <a:pt x="14523" y="0"/>
                </a:lnTo>
                <a:cubicBezTo>
                  <a:pt x="18408" y="0"/>
                  <a:pt x="21600" y="2586"/>
                  <a:pt x="21600" y="5818"/>
                </a:cubicBezTo>
                <a:lnTo>
                  <a:pt x="21600" y="14108"/>
                </a:lnTo>
                <a:cubicBezTo>
                  <a:pt x="21600" y="16352"/>
                  <a:pt x="20074" y="18368"/>
                  <a:pt x="17622" y="19356"/>
                </a:cubicBezTo>
                <a:close/>
              </a:path>
            </a:pathLst>
          </a:custGeom>
          <a:solidFill>
            <a:srgbClr val="FFCC0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id="{CDC9ED77-178B-475E-A66D-06988E9099BF}"/>
              </a:ext>
            </a:extLst>
          </p:cNvPr>
          <p:cNvSpPr/>
          <p:nvPr/>
        </p:nvSpPr>
        <p:spPr>
          <a:xfrm>
            <a:off x="6755731" y="3036745"/>
            <a:ext cx="562356" cy="67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410" extrusionOk="0">
                <a:moveTo>
                  <a:pt x="3970" y="2054"/>
                </a:moveTo>
                <a:lnTo>
                  <a:pt x="7709" y="571"/>
                </a:lnTo>
                <a:cubicBezTo>
                  <a:pt x="9647" y="-190"/>
                  <a:pt x="11909" y="-190"/>
                  <a:pt x="13847" y="571"/>
                </a:cubicBezTo>
                <a:lnTo>
                  <a:pt x="17586" y="2054"/>
                </a:lnTo>
                <a:cubicBezTo>
                  <a:pt x="20032" y="3042"/>
                  <a:pt x="21555" y="5058"/>
                  <a:pt x="21555" y="7302"/>
                </a:cubicBezTo>
                <a:lnTo>
                  <a:pt x="21555" y="15592"/>
                </a:lnTo>
                <a:cubicBezTo>
                  <a:pt x="21555" y="18786"/>
                  <a:pt x="18417" y="21410"/>
                  <a:pt x="14494" y="21410"/>
                </a:cubicBezTo>
                <a:lnTo>
                  <a:pt x="7063" y="21410"/>
                </a:lnTo>
                <a:cubicBezTo>
                  <a:pt x="3186" y="21410"/>
                  <a:pt x="1" y="18824"/>
                  <a:pt x="1" y="15592"/>
                </a:cubicBezTo>
                <a:lnTo>
                  <a:pt x="1" y="7302"/>
                </a:lnTo>
                <a:cubicBezTo>
                  <a:pt x="-45" y="5058"/>
                  <a:pt x="1524" y="3042"/>
                  <a:pt x="3970" y="2054"/>
                </a:cubicBezTo>
                <a:close/>
              </a:path>
            </a:pathLst>
          </a:custGeom>
          <a:solidFill>
            <a:srgbClr val="B42B2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id="{50AD31E7-BF46-4E6B-AA12-BB7836F40A18}"/>
              </a:ext>
            </a:extLst>
          </p:cNvPr>
          <p:cNvSpPr/>
          <p:nvPr/>
        </p:nvSpPr>
        <p:spPr>
          <a:xfrm>
            <a:off x="2413725" y="3036745"/>
            <a:ext cx="562331" cy="67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10" extrusionOk="0">
                <a:moveTo>
                  <a:pt x="3978" y="2054"/>
                </a:moveTo>
                <a:lnTo>
                  <a:pt x="7724" y="571"/>
                </a:lnTo>
                <a:cubicBezTo>
                  <a:pt x="9667" y="-190"/>
                  <a:pt x="11933" y="-190"/>
                  <a:pt x="13876" y="571"/>
                </a:cubicBezTo>
                <a:lnTo>
                  <a:pt x="17622" y="2054"/>
                </a:lnTo>
                <a:cubicBezTo>
                  <a:pt x="20074" y="3042"/>
                  <a:pt x="21600" y="5058"/>
                  <a:pt x="21600" y="7302"/>
                </a:cubicBezTo>
                <a:lnTo>
                  <a:pt x="21600" y="15592"/>
                </a:lnTo>
                <a:cubicBezTo>
                  <a:pt x="21600" y="18786"/>
                  <a:pt x="18455" y="21410"/>
                  <a:pt x="14523" y="21410"/>
                </a:cubicBezTo>
                <a:lnTo>
                  <a:pt x="7077" y="21410"/>
                </a:lnTo>
                <a:cubicBezTo>
                  <a:pt x="3191" y="21410"/>
                  <a:pt x="0" y="18824"/>
                  <a:pt x="0" y="15592"/>
                </a:cubicBezTo>
                <a:lnTo>
                  <a:pt x="0" y="7302"/>
                </a:lnTo>
                <a:cubicBezTo>
                  <a:pt x="0" y="5058"/>
                  <a:pt x="1526" y="3042"/>
                  <a:pt x="3978" y="2054"/>
                </a:cubicBezTo>
                <a:close/>
              </a:path>
            </a:pathLst>
          </a:custGeom>
          <a:solidFill>
            <a:srgbClr val="B42B2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7D3B0A-556B-42FD-BCE8-51402A47F305}"/>
              </a:ext>
            </a:extLst>
          </p:cNvPr>
          <p:cNvSpPr/>
          <p:nvPr/>
        </p:nvSpPr>
        <p:spPr>
          <a:xfrm>
            <a:off x="725222" y="5818992"/>
            <a:ext cx="11333544" cy="461665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US" sz="1300" b="1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enugasan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dapat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diberikan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kepada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PNS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dengan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jenjang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abatan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>
                <a:solidFill>
                  <a:srgbClr val="B42B2D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 </a:t>
            </a:r>
            <a:r>
              <a:rPr lang="en-US" sz="1300" b="1" i="0" dirty="0" err="1">
                <a:solidFill>
                  <a:srgbClr val="B42B2D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tingkat</a:t>
            </a:r>
            <a:r>
              <a:rPr lang="en-US" sz="1300" b="1" i="0" dirty="0">
                <a:solidFill>
                  <a:srgbClr val="B42B2D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LEBIH TINGGI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dari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jenjang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abatan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yang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akan</a:t>
            </a:r>
            <a:r>
              <a:rPr lang="en-US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3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ditugaskan</a:t>
            </a:r>
            <a:endParaRPr lang="en-US" sz="13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62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75D4E-8B9A-4BCB-A462-868B88F482E4}"/>
              </a:ext>
            </a:extLst>
          </p:cNvPr>
          <p:cNvSpPr/>
          <p:nvPr/>
        </p:nvSpPr>
        <p:spPr>
          <a:xfrm>
            <a:off x="0" y="0"/>
            <a:ext cx="12192000" cy="976109"/>
          </a:xfrm>
          <a:prstGeom prst="rect">
            <a:avLst/>
          </a:prstGeom>
          <a:gradFill flip="none" rotWithShape="1">
            <a:gsLst>
              <a:gs pos="14315">
                <a:schemeClr val="bg1">
                  <a:lumMod val="85000"/>
                  <a:alpha val="98000"/>
                </a:schemeClr>
              </a:gs>
              <a:gs pos="100000">
                <a:srgbClr val="E5C4C7">
                  <a:alpha val="0"/>
                </a:srgbClr>
              </a:gs>
              <a:gs pos="78226">
                <a:srgbClr val="E9CFD2">
                  <a:alpha val="0"/>
                </a:srgbClr>
              </a:gs>
              <a:gs pos="0">
                <a:srgbClr val="34304A"/>
              </a:gs>
              <a:gs pos="0">
                <a:schemeClr val="bg2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59C08-51F0-4194-BD51-9E98545CC0E3}"/>
              </a:ext>
            </a:extLst>
          </p:cNvPr>
          <p:cNvSpPr/>
          <p:nvPr/>
        </p:nvSpPr>
        <p:spPr>
          <a:xfrm>
            <a:off x="0" y="954055"/>
            <a:ext cx="12192000" cy="58994"/>
          </a:xfrm>
          <a:prstGeom prst="rect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E8961-D061-4092-A678-0AF2096C3B9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9DAA9-71B3-42B3-A91F-815EDA59E1E1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94E78A-4025-46B1-881E-A0FF435A40F9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97B004-A6B4-4BD7-B132-495149F306AF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093273-C247-43CB-9CDB-9681608096E1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4CA9-0D25-431E-B701-D4B802589197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F97941-6368-48E4-8845-C5D08F9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46" name="object 34">
            <a:extLst>
              <a:ext uri="{FF2B5EF4-FFF2-40B4-BE49-F238E27FC236}">
                <a16:creationId xmlns:a16="http://schemas.microsoft.com/office/drawing/2014/main" id="{A3D4853B-9EB3-411C-AFBF-90CEEF0F8446}"/>
              </a:ext>
            </a:extLst>
          </p:cNvPr>
          <p:cNvSpPr/>
          <p:nvPr/>
        </p:nvSpPr>
        <p:spPr>
          <a:xfrm>
            <a:off x="1649" y="6930"/>
            <a:ext cx="5343017" cy="911860"/>
          </a:xfrm>
          <a:custGeom>
            <a:avLst/>
            <a:gdLst/>
            <a:ahLst/>
            <a:cxnLst/>
            <a:rect l="l" t="t" r="r" b="b"/>
            <a:pathLst>
              <a:path w="6269990" h="911860">
                <a:moveTo>
                  <a:pt x="0" y="911351"/>
                </a:moveTo>
                <a:lnTo>
                  <a:pt x="6269735" y="911351"/>
                </a:lnTo>
                <a:lnTo>
                  <a:pt x="6269735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50580ED-8127-406F-AA04-1FAA236C718F}"/>
              </a:ext>
            </a:extLst>
          </p:cNvPr>
          <p:cNvSpPr txBox="1"/>
          <p:nvPr/>
        </p:nvSpPr>
        <p:spPr>
          <a:xfrm>
            <a:off x="146221" y="284032"/>
            <a:ext cx="97542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spc="75" dirty="0">
                <a:solidFill>
                  <a:srgbClr val="0507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PENUGASAN DAN PELAPORAN PLH DAN PLT</a:t>
            </a:r>
            <a:endParaRPr sz="2800" dirty="0">
              <a:solidFill>
                <a:srgbClr val="0507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3B0B4E7-5FFB-4DDE-8802-DF9FD74119D1}"/>
              </a:ext>
            </a:extLst>
          </p:cNvPr>
          <p:cNvSpPr/>
          <p:nvPr/>
        </p:nvSpPr>
        <p:spPr>
          <a:xfrm>
            <a:off x="681276" y="2446961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4E1B2E-4229-43AE-B77E-87579D85BFCE}"/>
              </a:ext>
            </a:extLst>
          </p:cNvPr>
          <p:cNvSpPr/>
          <p:nvPr/>
        </p:nvSpPr>
        <p:spPr>
          <a:xfrm>
            <a:off x="681276" y="3913211"/>
            <a:ext cx="2269672" cy="64020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EEBCB-A6AB-457A-8A8C-C5716A704E2E}"/>
              </a:ext>
            </a:extLst>
          </p:cNvPr>
          <p:cNvSpPr/>
          <p:nvPr/>
        </p:nvSpPr>
        <p:spPr>
          <a:xfrm>
            <a:off x="6863443" y="2389925"/>
            <a:ext cx="2269672" cy="2178222"/>
          </a:xfrm>
          <a:prstGeom prst="ellipse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2FC3B7B-5C2A-4C22-927B-CDAAC6EEC441}"/>
              </a:ext>
            </a:extLst>
          </p:cNvPr>
          <p:cNvSpPr/>
          <p:nvPr/>
        </p:nvSpPr>
        <p:spPr>
          <a:xfrm>
            <a:off x="2950948" y="2606747"/>
            <a:ext cx="4092109" cy="35941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885EC-18A9-4C2B-A7ED-E675DCA839EC}"/>
              </a:ext>
            </a:extLst>
          </p:cNvPr>
          <p:cNvSpPr/>
          <p:nvPr/>
        </p:nvSpPr>
        <p:spPr>
          <a:xfrm>
            <a:off x="3241964" y="2609525"/>
            <a:ext cx="2854036" cy="3146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SURAT PERINTAH TUGAS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74C59AA-026A-4BBC-8A2B-28291667D8C4}"/>
              </a:ext>
            </a:extLst>
          </p:cNvPr>
          <p:cNvSpPr/>
          <p:nvPr/>
        </p:nvSpPr>
        <p:spPr>
          <a:xfrm>
            <a:off x="2946425" y="4080625"/>
            <a:ext cx="4092109" cy="35941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7042DE-3510-4219-9E1E-DEF2348B5DE6}"/>
              </a:ext>
            </a:extLst>
          </p:cNvPr>
          <p:cNvSpPr/>
          <p:nvPr/>
        </p:nvSpPr>
        <p:spPr>
          <a:xfrm>
            <a:off x="3429919" y="4061231"/>
            <a:ext cx="2677886" cy="398206"/>
          </a:xfrm>
          <a:prstGeom prst="rect">
            <a:avLst/>
          </a:prstGeom>
          <a:solidFill>
            <a:schemeClr val="bg1"/>
          </a:solidFill>
          <a:ln w="57150">
            <a:solidFill>
              <a:srgbClr val="FFC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SETELAH BERAKHIR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C31158-E0A6-4972-997A-B281EC0B3AF0}"/>
              </a:ext>
            </a:extLst>
          </p:cNvPr>
          <p:cNvSpPr/>
          <p:nvPr/>
        </p:nvSpPr>
        <p:spPr>
          <a:xfrm>
            <a:off x="8448573" y="2097459"/>
            <a:ext cx="3264456" cy="583685"/>
          </a:xfrm>
          <a:prstGeom prst="rect">
            <a:avLst/>
          </a:prstGeom>
          <a:solidFill>
            <a:schemeClr val="bg1"/>
          </a:solidFill>
          <a:ln w="57150">
            <a:solidFill>
              <a:srgbClr val="FFC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ATAU PEJABAT YANG DITUNJUK UNTUK MEMBERIKAN PENUGASAN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788B18-297A-41E5-AAE2-1DCE3C863F04}"/>
              </a:ext>
            </a:extLst>
          </p:cNvPr>
          <p:cNvSpPr/>
          <p:nvPr/>
        </p:nvSpPr>
        <p:spPr>
          <a:xfrm>
            <a:off x="8448573" y="4167595"/>
            <a:ext cx="3264456" cy="583684"/>
          </a:xfrm>
          <a:prstGeom prst="rect">
            <a:avLst/>
          </a:prstGeom>
          <a:solidFill>
            <a:schemeClr val="bg1"/>
          </a:solidFill>
          <a:ln w="57150">
            <a:solidFill>
              <a:srgbClr val="FFC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ATAU PEJABAT YANG MEMBERIKAN PENUGASAN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C3BD144-5E6D-4801-9DD1-C67B47122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85" y="6063554"/>
            <a:ext cx="789321" cy="34496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B1CFE7-360D-4667-8E06-1B196C9F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" y="5850935"/>
            <a:ext cx="1465426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48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B75D4E-8B9A-4BCB-A462-868B88F482E4}"/>
              </a:ext>
            </a:extLst>
          </p:cNvPr>
          <p:cNvSpPr/>
          <p:nvPr/>
        </p:nvSpPr>
        <p:spPr>
          <a:xfrm>
            <a:off x="0" y="0"/>
            <a:ext cx="12192000" cy="976109"/>
          </a:xfrm>
          <a:prstGeom prst="rect">
            <a:avLst/>
          </a:prstGeom>
          <a:gradFill flip="none" rotWithShape="1">
            <a:gsLst>
              <a:gs pos="14315">
                <a:schemeClr val="bg1">
                  <a:lumMod val="85000"/>
                  <a:alpha val="98000"/>
                </a:schemeClr>
              </a:gs>
              <a:gs pos="100000">
                <a:srgbClr val="E5C4C7">
                  <a:alpha val="0"/>
                </a:srgbClr>
              </a:gs>
              <a:gs pos="78226">
                <a:srgbClr val="E9CFD2">
                  <a:alpha val="0"/>
                </a:srgbClr>
              </a:gs>
              <a:gs pos="0">
                <a:srgbClr val="34304A"/>
              </a:gs>
              <a:gs pos="0">
                <a:schemeClr val="bg2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59C08-51F0-4194-BD51-9E98545CC0E3}"/>
              </a:ext>
            </a:extLst>
          </p:cNvPr>
          <p:cNvSpPr/>
          <p:nvPr/>
        </p:nvSpPr>
        <p:spPr>
          <a:xfrm>
            <a:off x="0" y="954055"/>
            <a:ext cx="12192000" cy="58994"/>
          </a:xfrm>
          <a:prstGeom prst="rect">
            <a:avLst/>
          </a:prstGeom>
          <a:solidFill>
            <a:srgbClr val="B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E8961-D061-4092-A678-0AF2096C3B98}"/>
              </a:ext>
            </a:extLst>
          </p:cNvPr>
          <p:cNvGrpSpPr/>
          <p:nvPr/>
        </p:nvGrpSpPr>
        <p:grpSpPr>
          <a:xfrm>
            <a:off x="0" y="6437699"/>
            <a:ext cx="12192000" cy="420301"/>
            <a:chOff x="0" y="6437699"/>
            <a:chExt cx="12192000" cy="4203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9DAA9-71B3-42B3-A91F-815EDA59E1E1}"/>
                </a:ext>
              </a:extLst>
            </p:cNvPr>
            <p:cNvGrpSpPr/>
            <p:nvPr/>
          </p:nvGrpSpPr>
          <p:grpSpPr>
            <a:xfrm>
              <a:off x="0" y="6437699"/>
              <a:ext cx="12192000" cy="420301"/>
              <a:chOff x="0" y="6437076"/>
              <a:chExt cx="12192000" cy="42030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94E78A-4025-46B1-881E-A0FF435A40F9}"/>
                  </a:ext>
                </a:extLst>
              </p:cNvPr>
              <p:cNvSpPr/>
              <p:nvPr/>
            </p:nvSpPr>
            <p:spPr>
              <a:xfrm>
                <a:off x="0" y="6496070"/>
                <a:ext cx="12192000" cy="58994"/>
              </a:xfrm>
              <a:prstGeom prst="rect">
                <a:avLst/>
              </a:prstGeom>
              <a:solidFill>
                <a:srgbClr val="B42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97B004-A6B4-4BD7-B132-495149F306AF}"/>
                  </a:ext>
                </a:extLst>
              </p:cNvPr>
              <p:cNvSpPr/>
              <p:nvPr/>
            </p:nvSpPr>
            <p:spPr>
              <a:xfrm>
                <a:off x="0" y="6437076"/>
                <a:ext cx="12192000" cy="58994"/>
              </a:xfrm>
              <a:prstGeom prst="rect">
                <a:avLst/>
              </a:prstGeom>
              <a:solidFill>
                <a:srgbClr val="FFCC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093273-C247-43CB-9CDB-9681608096E1}"/>
                  </a:ext>
                </a:extLst>
              </p:cNvPr>
              <p:cNvSpPr/>
              <p:nvPr/>
            </p:nvSpPr>
            <p:spPr>
              <a:xfrm>
                <a:off x="0" y="6555064"/>
                <a:ext cx="12192000" cy="302313"/>
              </a:xfrm>
              <a:prstGeom prst="rect">
                <a:avLst/>
              </a:prstGeom>
              <a:solidFill>
                <a:srgbClr val="0507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0B4CA9-0D25-431E-B701-D4B802589197}"/>
                </a:ext>
              </a:extLst>
            </p:cNvPr>
            <p:cNvSpPr/>
            <p:nvPr/>
          </p:nvSpPr>
          <p:spPr>
            <a:xfrm>
              <a:off x="0" y="6496070"/>
              <a:ext cx="12192000" cy="58994"/>
            </a:xfrm>
            <a:prstGeom prst="rect">
              <a:avLst/>
            </a:prstGeom>
            <a:solidFill>
              <a:srgbClr val="B4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F97941-6368-48E4-8845-C5D08F90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16" y="95493"/>
            <a:ext cx="2080750" cy="736903"/>
          </a:xfrm>
          <a:prstGeom prst="rect">
            <a:avLst/>
          </a:prstGeom>
        </p:spPr>
      </p:pic>
      <p:sp>
        <p:nvSpPr>
          <p:cNvPr id="46" name="object 34">
            <a:extLst>
              <a:ext uri="{FF2B5EF4-FFF2-40B4-BE49-F238E27FC236}">
                <a16:creationId xmlns:a16="http://schemas.microsoft.com/office/drawing/2014/main" id="{A3D4853B-9EB3-411C-AFBF-90CEEF0F8446}"/>
              </a:ext>
            </a:extLst>
          </p:cNvPr>
          <p:cNvSpPr/>
          <p:nvPr/>
        </p:nvSpPr>
        <p:spPr>
          <a:xfrm>
            <a:off x="1649" y="6930"/>
            <a:ext cx="5343017" cy="911860"/>
          </a:xfrm>
          <a:custGeom>
            <a:avLst/>
            <a:gdLst/>
            <a:ahLst/>
            <a:cxnLst/>
            <a:rect l="l" t="t" r="r" b="b"/>
            <a:pathLst>
              <a:path w="6269990" h="911860">
                <a:moveTo>
                  <a:pt x="0" y="911351"/>
                </a:moveTo>
                <a:lnTo>
                  <a:pt x="6269735" y="911351"/>
                </a:lnTo>
                <a:lnTo>
                  <a:pt x="6269735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endParaRPr sz="140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C3BD144-5E6D-4801-9DD1-C67B47122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85" y="6063554"/>
            <a:ext cx="789321" cy="34496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B1CFE7-360D-4667-8E06-1B196C9F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" y="5850935"/>
            <a:ext cx="1465426" cy="557579"/>
          </a:xfrm>
          <a:prstGeom prst="rect">
            <a:avLst/>
          </a:prstGeom>
        </p:spPr>
      </p:pic>
      <p:sp>
        <p:nvSpPr>
          <p:cNvPr id="8" name="Lightning Bolt 7">
            <a:extLst>
              <a:ext uri="{FF2B5EF4-FFF2-40B4-BE49-F238E27FC236}">
                <a16:creationId xmlns:a16="http://schemas.microsoft.com/office/drawing/2014/main" id="{BC6EAE6B-62BB-1AC4-01CE-C0D7A1754C13}"/>
              </a:ext>
            </a:extLst>
          </p:cNvPr>
          <p:cNvSpPr/>
          <p:nvPr/>
        </p:nvSpPr>
        <p:spPr>
          <a:xfrm>
            <a:off x="1288473" y="2514600"/>
            <a:ext cx="1932709" cy="2306782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FCF850-C4C6-8353-73BC-07AAF18C235F}"/>
              </a:ext>
            </a:extLst>
          </p:cNvPr>
          <p:cNvSpPr/>
          <p:nvPr/>
        </p:nvSpPr>
        <p:spPr>
          <a:xfrm>
            <a:off x="3748628" y="2967335"/>
            <a:ext cx="4694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 KASIH</a:t>
            </a:r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D06E993A-EDB9-E020-7DDA-10BD88ADF721}"/>
              </a:ext>
            </a:extLst>
          </p:cNvPr>
          <p:cNvSpPr/>
          <p:nvPr/>
        </p:nvSpPr>
        <p:spPr>
          <a:xfrm rot="489476">
            <a:off x="2027485" y="1655442"/>
            <a:ext cx="1457420" cy="178860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5BECEB27-6DAD-ECFC-BE4D-CE0A48FF6C64}"/>
              </a:ext>
            </a:extLst>
          </p:cNvPr>
          <p:cNvSpPr/>
          <p:nvPr/>
        </p:nvSpPr>
        <p:spPr>
          <a:xfrm rot="20823280">
            <a:off x="1179245" y="3956267"/>
            <a:ext cx="1457420" cy="178860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5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518</Words>
  <Application>Microsoft Macintosh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Roboto</vt:lpstr>
      <vt:lpstr>Ubuntu</vt:lpstr>
      <vt:lpstr>Office Theme</vt:lpstr>
      <vt:lpstr>PowerPoint Presentation</vt:lpstr>
      <vt:lpstr>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Amelia</dc:creator>
  <cp:lastModifiedBy>Rizki Amelia</cp:lastModifiedBy>
  <cp:revision>5</cp:revision>
  <dcterms:created xsi:type="dcterms:W3CDTF">2024-11-13T05:43:16Z</dcterms:created>
  <dcterms:modified xsi:type="dcterms:W3CDTF">2024-11-14T03:32:56Z</dcterms:modified>
</cp:coreProperties>
</file>