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74B722-4D66-4A06-BB0E-AF1372494A4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8A8742-89CC-46B1-B27B-E3C05AD8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gawai.jakarta.go.id/" TargetMode="External"/><Relationship Id="rId2" Type="http://schemas.openxmlformats.org/officeDocument/2006/relationships/hyperlink" Target="https://bkddki.jakarta.g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kdbkd.jakarta.go.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gawai.jakarta.go.i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tkdbkd.jakarta.go.i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atafile.kepegawaian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kddki.jakarta.go.i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13037" y="690895"/>
            <a:ext cx="8273726" cy="5486402"/>
            <a:chOff x="2686232" y="635811"/>
            <a:chExt cx="8273726" cy="54864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2574" t="14796" r="13381" b="5202"/>
            <a:stretch/>
          </p:blipFill>
          <p:spPr>
            <a:xfrm rot="1848460">
              <a:off x="2686232" y="635812"/>
              <a:ext cx="3735658" cy="54864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2574" t="14796" r="13381" b="5202"/>
            <a:stretch/>
          </p:blipFill>
          <p:spPr>
            <a:xfrm rot="1848460">
              <a:off x="7224300" y="635811"/>
              <a:ext cx="3735658" cy="54864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52574" t="14796" r="13381" b="5202"/>
            <a:stretch/>
          </p:blipFill>
          <p:spPr>
            <a:xfrm rot="1848460">
              <a:off x="4955266" y="635812"/>
              <a:ext cx="3735658" cy="5486401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759733" y="793215"/>
            <a:ext cx="9380335" cy="12476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dirty="0" err="1" smtClean="0"/>
              <a:t>Pengisian</a:t>
            </a:r>
            <a:r>
              <a:rPr lang="en-US" sz="3600" dirty="0" smtClean="0"/>
              <a:t> Data File </a:t>
            </a:r>
            <a:r>
              <a:rPr lang="en-US" sz="3600" dirty="0" err="1" smtClean="0"/>
              <a:t>Kepegawaian</a:t>
            </a:r>
            <a:r>
              <a:rPr lang="en-US" sz="3600" dirty="0" smtClean="0"/>
              <a:t> (Annex Data)</a:t>
            </a:r>
          </a:p>
          <a:p>
            <a:pPr algn="just"/>
            <a:r>
              <a:rPr lang="en-US" sz="3600" dirty="0" smtClean="0"/>
              <a:t>&amp; </a:t>
            </a:r>
            <a:r>
              <a:rPr lang="en-US" sz="3600" dirty="0" err="1" smtClean="0"/>
              <a:t>Pengenalan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Kepegawaian</a:t>
            </a:r>
            <a:endParaRPr lang="en-US" sz="36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9733" y="4549969"/>
            <a:ext cx="9380335" cy="167668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err="1" smtClean="0"/>
              <a:t>Oleh</a:t>
            </a:r>
            <a:r>
              <a:rPr lang="en-US" sz="2400" dirty="0" smtClean="0"/>
              <a:t> 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Ria Victoria SKD, </a:t>
            </a:r>
            <a:r>
              <a:rPr lang="en-US" sz="2400" dirty="0" err="1" smtClean="0"/>
              <a:t>S.Sos</a:t>
            </a:r>
            <a:r>
              <a:rPr lang="en-US" sz="2400" dirty="0" smtClean="0"/>
              <a:t>, </a:t>
            </a:r>
            <a:r>
              <a:rPr lang="en-US" sz="2400" dirty="0" err="1" smtClean="0"/>
              <a:t>M.Hum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Muh</a:t>
            </a:r>
            <a:r>
              <a:rPr lang="en-US" sz="2400" dirty="0" smtClean="0"/>
              <a:t> </a:t>
            </a:r>
            <a:r>
              <a:rPr lang="en-US" sz="2400" dirty="0" err="1" smtClean="0"/>
              <a:t>Ervan</a:t>
            </a:r>
            <a:r>
              <a:rPr lang="en-US" sz="2400" dirty="0" smtClean="0"/>
              <a:t>, </a:t>
            </a:r>
            <a:r>
              <a:rPr lang="en-US" sz="2400" dirty="0" err="1" smtClean="0"/>
              <a:t>S.Kom</a:t>
            </a:r>
            <a:endParaRPr lang="en-US" sz="2400" dirty="0" smtClean="0"/>
          </a:p>
          <a:p>
            <a:pPr algn="l"/>
            <a:r>
              <a:rPr lang="en-US" sz="3600" dirty="0" smtClean="0"/>
              <a:t>UPT. </a:t>
            </a:r>
            <a:r>
              <a:rPr lang="en-US" sz="3600" dirty="0" err="1" smtClean="0"/>
              <a:t>Pusdatin</a:t>
            </a:r>
            <a:r>
              <a:rPr lang="en-US" sz="3600" dirty="0" smtClean="0"/>
              <a:t> BKD </a:t>
            </a:r>
            <a:r>
              <a:rPr lang="en-US" sz="3600" dirty="0" err="1" smtClean="0"/>
              <a:t>Provinsi</a:t>
            </a:r>
            <a:r>
              <a:rPr lang="en-US" sz="3600" dirty="0" smtClean="0"/>
              <a:t> DKI Jakarta</a:t>
            </a:r>
          </a:p>
        </p:txBody>
      </p:sp>
    </p:spTree>
    <p:extLst>
      <p:ext uri="{BB962C8B-B14F-4D97-AF65-F5344CB8AC3E}">
        <p14:creationId xmlns:p14="http://schemas.microsoft.com/office/powerpoint/2010/main" val="1988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63" y="1681521"/>
            <a:ext cx="8945038" cy="3919251"/>
          </a:xfrm>
        </p:spPr>
        <p:txBody>
          <a:bodyPr>
            <a:noAutofit/>
          </a:bodyPr>
          <a:lstStyle/>
          <a:p>
            <a:r>
              <a:rPr lang="en-US" sz="5400" dirty="0">
                <a:hlinkClick r:id="rId2"/>
              </a:rPr>
              <a:t>https://bkddki.jakarta.go.id</a:t>
            </a:r>
            <a:r>
              <a:rPr lang="en-US" sz="5400" dirty="0" smtClean="0">
                <a:hlinkClick r:id="rId2"/>
              </a:rPr>
              <a:t>/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>
                <a:hlinkClick r:id="rId3"/>
              </a:rPr>
              <a:t>https://pegawai.jakarta.go.id</a:t>
            </a:r>
            <a:r>
              <a:rPr lang="en-US" sz="5400" dirty="0" smtClean="0">
                <a:hlinkClick r:id="rId3"/>
              </a:rPr>
              <a:t>/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hlinkClick r:id="rId4"/>
              </a:rPr>
              <a:t>https</a:t>
            </a:r>
            <a:r>
              <a:rPr lang="en-US" sz="5400" dirty="0">
                <a:hlinkClick r:id="rId4"/>
              </a:rPr>
              <a:t>://etkdbkd.jakarta.go.id</a:t>
            </a:r>
            <a:r>
              <a:rPr lang="en-US" sz="5400" dirty="0" smtClean="0">
                <a:hlinkClick r:id="rId4"/>
              </a:rPr>
              <a:t>/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17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57192"/>
            <a:ext cx="10018713" cy="779443"/>
          </a:xfrm>
        </p:spPr>
        <p:txBody>
          <a:bodyPr/>
          <a:lstStyle/>
          <a:p>
            <a:pPr algn="l"/>
            <a:r>
              <a:rPr lang="en-US" dirty="0" err="1" smtClean="0"/>
              <a:t>Pergub</a:t>
            </a:r>
            <a:r>
              <a:rPr lang="en-US" dirty="0" smtClean="0"/>
              <a:t> DKI Jakarta </a:t>
            </a:r>
            <a:r>
              <a:rPr lang="en-US" dirty="0" err="1" smtClean="0"/>
              <a:t>Nomor</a:t>
            </a:r>
            <a:r>
              <a:rPr lang="en-US" dirty="0" smtClean="0"/>
              <a:t> 184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4302" y="1376984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hlinkClick r:id="rId2"/>
              </a:rPr>
              <a:t>SE </a:t>
            </a:r>
            <a:r>
              <a:rPr lang="en-US" dirty="0" err="1" smtClean="0">
                <a:hlinkClick r:id="rId2"/>
              </a:rPr>
              <a:t>Sekretaris</a:t>
            </a:r>
            <a:r>
              <a:rPr lang="en-US" dirty="0" smtClean="0">
                <a:hlinkClick r:id="rId2"/>
              </a:rPr>
              <a:t> Daerah </a:t>
            </a:r>
            <a:r>
              <a:rPr lang="en-US" dirty="0" err="1" smtClean="0">
                <a:hlinkClick r:id="rId2"/>
              </a:rPr>
              <a:t>Nomor</a:t>
            </a:r>
            <a:r>
              <a:rPr lang="en-US" dirty="0" smtClean="0">
                <a:hlinkClick r:id="rId2"/>
              </a:rPr>
              <a:t> 49/SE/2019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4304" y="1037714"/>
            <a:ext cx="10018713" cy="472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 err="1" smtClean="0"/>
              <a:t>Tentang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Pemutakhiran</a:t>
            </a:r>
            <a:r>
              <a:rPr lang="en-US" sz="2800" i="1" dirty="0" smtClean="0"/>
              <a:t> Data </a:t>
            </a:r>
            <a:r>
              <a:rPr lang="en-US" sz="2800" i="1" dirty="0" err="1" smtClean="0"/>
              <a:t>Kepegawaian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302" y="1945644"/>
            <a:ext cx="10018713" cy="472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 err="1" smtClean="0"/>
              <a:t>Tentang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Pemutakhiran</a:t>
            </a:r>
            <a:r>
              <a:rPr lang="en-US" sz="2800" i="1" dirty="0" smtClean="0"/>
              <a:t> Data Profile </a:t>
            </a:r>
            <a:r>
              <a:rPr lang="en-US" sz="2800" i="1" dirty="0" err="1" smtClean="0"/>
              <a:t>Pegawai</a:t>
            </a:r>
            <a:endParaRPr lang="en-US" sz="28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4300" y="2756993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u="sng" dirty="0" smtClean="0"/>
              <a:t>Ada 5 (lima) </a:t>
            </a:r>
            <a:r>
              <a:rPr lang="en-US" u="sng" dirty="0" err="1" smtClean="0"/>
              <a:t>tugas</a:t>
            </a:r>
            <a:r>
              <a:rPr lang="en-US" u="sng" dirty="0" smtClean="0"/>
              <a:t> yang </a:t>
            </a:r>
            <a:r>
              <a:rPr lang="en-US" b="1" u="sng" dirty="0" err="1" smtClean="0"/>
              <a:t>segera</a:t>
            </a:r>
            <a:r>
              <a:rPr lang="en-US" u="sng" dirty="0" smtClean="0"/>
              <a:t> </a:t>
            </a:r>
            <a:r>
              <a:rPr lang="en-US" u="sng" dirty="0" err="1" smtClean="0"/>
              <a:t>dilakukan</a:t>
            </a:r>
            <a:r>
              <a:rPr lang="en-US" u="sng" dirty="0" smtClean="0"/>
              <a:t> (</a:t>
            </a:r>
            <a:r>
              <a:rPr lang="en-US" u="sng" dirty="0" err="1" smtClean="0"/>
              <a:t>mandiri</a:t>
            </a:r>
            <a:r>
              <a:rPr lang="en-US" u="sng" dirty="0" smtClean="0"/>
              <a:t>) 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4299" y="3277529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1. </a:t>
            </a:r>
            <a:r>
              <a:rPr lang="en-US" sz="3600" dirty="0" err="1" smtClean="0"/>
              <a:t>Ubah</a:t>
            </a:r>
            <a:r>
              <a:rPr lang="en-US" sz="3600" dirty="0" smtClean="0"/>
              <a:t> Data Profile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8202" y="3733197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2. Upload Photo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2266" y="4183587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3. </a:t>
            </a:r>
            <a:r>
              <a:rPr lang="en-US" sz="3600" dirty="0" err="1" smtClean="0"/>
              <a:t>Tambah</a:t>
            </a:r>
            <a:r>
              <a:rPr lang="en-US" sz="3600" dirty="0" smtClean="0"/>
              <a:t> Data </a:t>
            </a:r>
            <a:r>
              <a:rPr lang="en-US" sz="3600" dirty="0" err="1" smtClean="0"/>
              <a:t>Riwayat</a:t>
            </a:r>
            <a:r>
              <a:rPr lang="en-US" sz="3600" dirty="0" smtClean="0"/>
              <a:t> </a:t>
            </a:r>
            <a:r>
              <a:rPr lang="en-US" sz="3600" dirty="0" err="1" smtClean="0"/>
              <a:t>Alamat</a:t>
            </a:r>
            <a:endParaRPr lang="en-US" sz="36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24137" y="4620831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4. </a:t>
            </a:r>
            <a:r>
              <a:rPr lang="en-US" sz="3600" dirty="0" err="1" smtClean="0"/>
              <a:t>Tambah</a:t>
            </a:r>
            <a:r>
              <a:rPr lang="en-US" sz="3600" dirty="0" smtClean="0"/>
              <a:t> Data </a:t>
            </a:r>
            <a:r>
              <a:rPr lang="en-US" sz="3600" dirty="0" err="1" smtClean="0"/>
              <a:t>Riwayat</a:t>
            </a:r>
            <a:r>
              <a:rPr lang="en-US" sz="3600" dirty="0" smtClean="0"/>
              <a:t> SKP (</a:t>
            </a:r>
            <a:r>
              <a:rPr lang="en-US" sz="3600" dirty="0" err="1" smtClean="0"/>
              <a:t>setelah</a:t>
            </a:r>
            <a:r>
              <a:rPr lang="en-US" sz="3600" dirty="0" smtClean="0"/>
              <a:t> 1 </a:t>
            </a:r>
            <a:r>
              <a:rPr lang="en-US" sz="3600" dirty="0" err="1" smtClean="0"/>
              <a:t>tahun</a:t>
            </a:r>
            <a:r>
              <a:rPr lang="en-US" sz="3600" dirty="0" smtClean="0"/>
              <a:t>)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60233" y="5069163"/>
            <a:ext cx="10018713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5. Monitoring Data </a:t>
            </a:r>
            <a:r>
              <a:rPr lang="en-US" sz="3600" dirty="0" err="1" smtClean="0"/>
              <a:t>Simpeg</a:t>
            </a:r>
            <a:r>
              <a:rPr lang="en-US" sz="3600" dirty="0"/>
              <a:t> </a:t>
            </a:r>
            <a:r>
              <a:rPr lang="en-US" sz="3600" dirty="0" smtClean="0"/>
              <a:t>(CPNS </a:t>
            </a:r>
            <a:r>
              <a:rPr lang="en-US" sz="3600" dirty="0" err="1" smtClean="0"/>
              <a:t>s.d</a:t>
            </a:r>
            <a:r>
              <a:rPr lang="en-US" sz="3600" dirty="0" smtClean="0"/>
              <a:t> BUP)</a:t>
            </a:r>
          </a:p>
        </p:txBody>
      </p:sp>
    </p:spTree>
    <p:extLst>
      <p:ext uri="{BB962C8B-B14F-4D97-AF65-F5344CB8AC3E}">
        <p14:creationId xmlns:p14="http://schemas.microsoft.com/office/powerpoint/2010/main" val="20608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79443"/>
          </a:xfrm>
        </p:spPr>
        <p:txBody>
          <a:bodyPr/>
          <a:lstStyle/>
          <a:p>
            <a:pPr algn="l"/>
            <a:r>
              <a:rPr lang="en-US" dirty="0" err="1" smtClean="0">
                <a:hlinkClick r:id="rId2"/>
              </a:rPr>
              <a:t>Pergub</a:t>
            </a:r>
            <a:r>
              <a:rPr lang="en-US" dirty="0" smtClean="0">
                <a:hlinkClick r:id="rId2"/>
              </a:rPr>
              <a:t> DKI Jakarta </a:t>
            </a:r>
            <a:r>
              <a:rPr lang="en-US" dirty="0" err="1" smtClean="0">
                <a:hlinkClick r:id="rId2"/>
              </a:rPr>
              <a:t>Nomor</a:t>
            </a:r>
            <a:r>
              <a:rPr lang="en-US" dirty="0" smtClean="0">
                <a:hlinkClick r:id="rId2"/>
              </a:rPr>
              <a:t> 409 </a:t>
            </a:r>
            <a:r>
              <a:rPr lang="en-US" dirty="0" err="1" smtClean="0">
                <a:hlinkClick r:id="rId2"/>
              </a:rPr>
              <a:t>Tahun</a:t>
            </a:r>
            <a:r>
              <a:rPr lang="en-US" dirty="0" smtClean="0">
                <a:hlinkClick r:id="rId2"/>
              </a:rPr>
              <a:t> 2016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4304" y="1314450"/>
            <a:ext cx="10018713" cy="472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 err="1" smtClean="0"/>
              <a:t>Tentang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Tunjangan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Kinerja</a:t>
            </a:r>
            <a:r>
              <a:rPr lang="en-US" sz="2800" i="1" dirty="0" smtClean="0"/>
              <a:t> Daerah (TKD)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303" y="2235506"/>
            <a:ext cx="10182560" cy="7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u="sng" dirty="0" err="1" smtClean="0"/>
              <a:t>Bagi</a:t>
            </a:r>
            <a:r>
              <a:rPr lang="en-US" sz="2800" u="sng" dirty="0" smtClean="0"/>
              <a:t> </a:t>
            </a:r>
            <a:r>
              <a:rPr lang="en-US" sz="2800" b="1" u="sng" dirty="0" smtClean="0"/>
              <a:t>CPNS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selain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jabatan</a:t>
            </a:r>
            <a:r>
              <a:rPr lang="en-US" sz="2800" u="sng" dirty="0" smtClean="0"/>
              <a:t> </a:t>
            </a:r>
            <a:r>
              <a:rPr lang="en-US" sz="2800" b="1" u="sng" dirty="0" err="1" smtClean="0"/>
              <a:t>Pengajar</a:t>
            </a:r>
            <a:r>
              <a:rPr lang="en-US" sz="2800" b="1" u="sng" dirty="0" smtClean="0"/>
              <a:t>/GURU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perlu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diperhatikan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hal-hal</a:t>
            </a:r>
            <a:r>
              <a:rPr lang="en-US" sz="2800" u="sng" dirty="0" smtClean="0"/>
              <a:t>  </a:t>
            </a:r>
            <a:r>
              <a:rPr lang="en-US" sz="2800" u="sng" dirty="0" err="1" smtClean="0"/>
              <a:t>sbb</a:t>
            </a:r>
            <a:r>
              <a:rPr lang="en-US" sz="2800" u="sng" dirty="0" smtClean="0"/>
              <a:t> 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4303" y="3014949"/>
            <a:ext cx="10182560" cy="29527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500" dirty="0" smtClean="0"/>
              <a:t>Batas </a:t>
            </a:r>
            <a:r>
              <a:rPr lang="en-US" sz="2500" dirty="0" err="1" smtClean="0"/>
              <a:t>akhir</a:t>
            </a:r>
            <a:r>
              <a:rPr lang="en-US" sz="2500" dirty="0" smtClean="0"/>
              <a:t> input </a:t>
            </a:r>
            <a:r>
              <a:rPr lang="en-US" sz="2500" dirty="0" err="1" smtClean="0"/>
              <a:t>aktifitas</a:t>
            </a:r>
            <a:r>
              <a:rPr lang="en-US" sz="2500" dirty="0" smtClean="0"/>
              <a:t>, </a:t>
            </a:r>
            <a:r>
              <a:rPr lang="en-US" sz="2500" dirty="0" err="1" smtClean="0"/>
              <a:t>tanggal</a:t>
            </a:r>
            <a:r>
              <a:rPr lang="en-US" sz="2500" dirty="0" smtClean="0"/>
              <a:t> 5 </a:t>
            </a:r>
            <a:r>
              <a:rPr lang="en-US" sz="2500" dirty="0" err="1" smtClean="0"/>
              <a:t>bulan</a:t>
            </a:r>
            <a:r>
              <a:rPr lang="en-US" sz="2500" dirty="0" smtClean="0"/>
              <a:t> </a:t>
            </a:r>
            <a:r>
              <a:rPr lang="en-US" sz="2500" dirty="0" err="1" smtClean="0"/>
              <a:t>berikutnya</a:t>
            </a:r>
            <a:r>
              <a:rPr lang="en-US" sz="2500" dirty="0" smtClean="0"/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500" dirty="0" smtClean="0"/>
              <a:t>Batas </a:t>
            </a:r>
            <a:r>
              <a:rPr lang="en-US" sz="2500" dirty="0" err="1" smtClean="0"/>
              <a:t>akhir</a:t>
            </a:r>
            <a:r>
              <a:rPr lang="en-US" sz="2500" dirty="0" smtClean="0"/>
              <a:t> </a:t>
            </a:r>
            <a:r>
              <a:rPr lang="en-US" sz="2500" dirty="0" err="1" smtClean="0"/>
              <a:t>penilaian</a:t>
            </a:r>
            <a:r>
              <a:rPr lang="en-US" sz="2500" dirty="0" smtClean="0"/>
              <a:t> </a:t>
            </a:r>
            <a:r>
              <a:rPr lang="en-US" sz="2500" dirty="0" err="1"/>
              <a:t>perilaku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atasan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, </a:t>
            </a:r>
            <a:r>
              <a:rPr lang="en-US" sz="2500" dirty="0" err="1"/>
              <a:t>tanggal</a:t>
            </a:r>
            <a:r>
              <a:rPr lang="en-US" sz="2500" dirty="0"/>
              <a:t> 5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 smtClean="0"/>
              <a:t>berikutnya</a:t>
            </a:r>
            <a:r>
              <a:rPr lang="en-US" sz="2500" dirty="0" smtClean="0"/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500" dirty="0"/>
              <a:t>Batas </a:t>
            </a:r>
            <a:r>
              <a:rPr lang="en-US" sz="2500" dirty="0" err="1" smtClean="0"/>
              <a:t>akhir</a:t>
            </a:r>
            <a:r>
              <a:rPr lang="en-US" sz="2500" dirty="0" smtClean="0"/>
              <a:t> </a:t>
            </a:r>
            <a:r>
              <a:rPr lang="en-US" sz="2500" dirty="0" err="1" smtClean="0"/>
              <a:t>validasi</a:t>
            </a:r>
            <a:r>
              <a:rPr lang="en-US" sz="2500" dirty="0" smtClean="0"/>
              <a:t> </a:t>
            </a:r>
            <a:r>
              <a:rPr lang="en-US" sz="2500" dirty="0" err="1"/>
              <a:t>aktifitas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atasan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, </a:t>
            </a:r>
            <a:r>
              <a:rPr lang="en-US" sz="2500" dirty="0" err="1"/>
              <a:t>tanggal</a:t>
            </a:r>
            <a:r>
              <a:rPr lang="en-US" sz="2500" dirty="0"/>
              <a:t> 8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 smtClean="0"/>
              <a:t>berikutnya</a:t>
            </a:r>
            <a:r>
              <a:rPr lang="en-US" sz="2500" dirty="0" smtClean="0"/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500" dirty="0"/>
              <a:t>Batas </a:t>
            </a:r>
            <a:r>
              <a:rPr lang="en-US" sz="2500" dirty="0" err="1"/>
              <a:t>pemberian</a:t>
            </a:r>
            <a:r>
              <a:rPr lang="en-US" sz="2500" dirty="0"/>
              <a:t> </a:t>
            </a:r>
            <a:r>
              <a:rPr lang="en-US" sz="2500" dirty="0" err="1" smtClean="0"/>
              <a:t>keterangan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/>
              <a:t>oleh</a:t>
            </a:r>
            <a:r>
              <a:rPr lang="en-US" sz="2500" dirty="0"/>
              <a:t> operator di menu e-</a:t>
            </a:r>
            <a:r>
              <a:rPr lang="en-US" sz="2500" dirty="0" err="1"/>
              <a:t>absensi</a:t>
            </a:r>
            <a:r>
              <a:rPr lang="en-US" sz="2500" dirty="0"/>
              <a:t>, </a:t>
            </a:r>
            <a:r>
              <a:rPr lang="en-US" sz="2500" dirty="0" err="1"/>
              <a:t>tanggal</a:t>
            </a:r>
            <a:r>
              <a:rPr lang="en-US" sz="2500" dirty="0"/>
              <a:t> 8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berikutnya</a:t>
            </a:r>
            <a:r>
              <a:rPr lang="en-US" sz="2500" dirty="0" smtClean="0"/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500" dirty="0" smtClean="0"/>
              <a:t>Setting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pegawai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61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40243" y="979925"/>
            <a:ext cx="10301563" cy="19365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u="sng" dirty="0"/>
              <a:t>File (1 file) </a:t>
            </a:r>
            <a:r>
              <a:rPr lang="en-US" sz="2800" u="sng" dirty="0" err="1"/>
              <a:t>dikirimkan</a:t>
            </a:r>
            <a:r>
              <a:rPr lang="en-US" sz="2800" u="sng" dirty="0"/>
              <a:t> </a:t>
            </a:r>
            <a:r>
              <a:rPr lang="en-US" sz="2800" u="sng" dirty="0" err="1"/>
              <a:t>ke</a:t>
            </a:r>
            <a:r>
              <a:rPr lang="en-US" sz="2800" u="sng" dirty="0"/>
              <a:t> </a:t>
            </a:r>
            <a:r>
              <a:rPr lang="en-US" sz="2800" u="sng" dirty="0" err="1"/>
              <a:t>alamat</a:t>
            </a:r>
            <a:r>
              <a:rPr lang="en-US" sz="2800" u="sng" dirty="0"/>
              <a:t> email </a:t>
            </a:r>
            <a:r>
              <a:rPr lang="en-US" sz="2800" u="sng" dirty="0" err="1"/>
              <a:t>sbb</a:t>
            </a:r>
            <a:r>
              <a:rPr lang="en-US" sz="2800" u="sng" dirty="0"/>
              <a:t>:</a:t>
            </a:r>
            <a:endParaRPr lang="en-US" sz="2800" dirty="0"/>
          </a:p>
          <a:p>
            <a:pPr algn="l">
              <a:tabLst>
                <a:tab pos="1828800" algn="l"/>
              </a:tabLst>
            </a:pPr>
            <a:r>
              <a:rPr lang="en-US" sz="2800" dirty="0"/>
              <a:t>To	: </a:t>
            </a:r>
            <a:r>
              <a:rPr lang="en-US" sz="2800" u="sng" dirty="0">
                <a:hlinkClick r:id="rId2"/>
              </a:rPr>
              <a:t>datafile.kepegawaian@gmail.com</a:t>
            </a:r>
            <a:endParaRPr lang="en-US" sz="2800" dirty="0"/>
          </a:p>
          <a:p>
            <a:pPr algn="l">
              <a:tabLst>
                <a:tab pos="1828800" algn="l"/>
              </a:tabLst>
            </a:pPr>
            <a:r>
              <a:rPr lang="en-US" sz="2800" dirty="0"/>
              <a:t>Subject	: NRK_NIP_NAMA</a:t>
            </a:r>
          </a:p>
          <a:p>
            <a:pPr algn="l">
              <a:tabLst>
                <a:tab pos="1828800" algn="l"/>
              </a:tabLst>
            </a:pPr>
            <a:r>
              <a:rPr lang="en-US" sz="2800" dirty="0"/>
              <a:t>Attachment	: </a:t>
            </a:r>
            <a:r>
              <a:rPr lang="en-US" sz="2800" dirty="0" smtClean="0"/>
              <a:t>NRK_NIP_NAMA.pdf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9226" y="2776469"/>
            <a:ext cx="10301563" cy="38323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/>
              <a:t>P</a:t>
            </a:r>
            <a:r>
              <a:rPr lang="en-US" sz="2800" dirty="0" err="1" smtClean="0"/>
              <a:t>engumpulan</a:t>
            </a:r>
            <a:r>
              <a:rPr lang="en-US" sz="2800" dirty="0" smtClean="0"/>
              <a:t> </a:t>
            </a:r>
            <a:r>
              <a:rPr lang="en-US" sz="2800" dirty="0" err="1"/>
              <a:t>berkas</a:t>
            </a:r>
            <a:r>
              <a:rPr lang="en-US" sz="2800" dirty="0"/>
              <a:t> </a:t>
            </a:r>
            <a:r>
              <a:rPr lang="en-US" sz="2800" dirty="0" smtClean="0"/>
              <a:t>paling </a:t>
            </a:r>
            <a:r>
              <a:rPr lang="en-US" sz="2800" dirty="0" err="1" smtClean="0"/>
              <a:t>lambat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en-US" sz="2800" b="1" dirty="0" smtClean="0"/>
              <a:t>20 </a:t>
            </a:r>
            <a:r>
              <a:rPr lang="en-US" sz="2800" b="1" dirty="0" err="1" smtClean="0"/>
              <a:t>Juni</a:t>
            </a:r>
            <a:r>
              <a:rPr lang="en-US" sz="2800" b="1" dirty="0" smtClean="0"/>
              <a:t> 2019.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Berkas</a:t>
            </a:r>
            <a:r>
              <a:rPr lang="en-US" sz="2800" dirty="0" smtClean="0"/>
              <a:t> </a:t>
            </a:r>
            <a:r>
              <a:rPr lang="en-US" sz="2800" dirty="0" err="1" smtClean="0"/>
              <a:t>dikumpulkan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kolektif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SKPD/UKPD,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pengantar</a:t>
            </a:r>
            <a:r>
              <a:rPr lang="en-US" sz="2800" dirty="0"/>
              <a:t> </a:t>
            </a:r>
            <a:r>
              <a:rPr lang="en-US" sz="2800" dirty="0" err="1" smtClean="0"/>
              <a:t>ditujukan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BKD </a:t>
            </a:r>
            <a:r>
              <a:rPr lang="en-US" sz="2800" dirty="0" err="1" smtClean="0"/>
              <a:t>Provinsi</a:t>
            </a:r>
            <a:r>
              <a:rPr lang="en-US" sz="2800" dirty="0" smtClean="0"/>
              <a:t> DKI Jakarta </a:t>
            </a:r>
            <a:r>
              <a:rPr lang="en-US" sz="2800" dirty="0" err="1" smtClean="0"/>
              <a:t>c.q</a:t>
            </a:r>
            <a:r>
              <a:rPr lang="en-US" sz="2800" dirty="0" smtClean="0"/>
              <a:t>.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UPT. </a:t>
            </a:r>
            <a:r>
              <a:rPr lang="en-US" sz="2800" dirty="0" err="1" smtClean="0"/>
              <a:t>Pusdatin</a:t>
            </a:r>
            <a:r>
              <a:rPr lang="en-US" sz="28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CD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smtClean="0"/>
              <a:t>label/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Subject </a:t>
            </a:r>
            <a:r>
              <a:rPr lang="en-US" sz="2800" dirty="0" smtClean="0"/>
              <a:t>e-mail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distaples</a:t>
            </a:r>
            <a:r>
              <a:rPr lang="en-US" sz="2800" dirty="0" smtClean="0"/>
              <a:t>                  di map </a:t>
            </a:r>
            <a:r>
              <a:rPr lang="en-US" sz="2800" dirty="0" err="1" smtClean="0"/>
              <a:t>pegawai</a:t>
            </a:r>
            <a:r>
              <a:rPr lang="en-US" sz="2800" dirty="0" smtClean="0"/>
              <a:t> (</a:t>
            </a:r>
            <a:r>
              <a:rPr lang="en-US" sz="2800" dirty="0" err="1" smtClean="0"/>
              <a:t>putih</a:t>
            </a:r>
            <a:r>
              <a:rPr lang="en-US" sz="2800" dirty="0" smtClean="0"/>
              <a:t>).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kuning</a:t>
            </a:r>
            <a:r>
              <a:rPr lang="en-US" sz="2800" dirty="0" smtClean="0"/>
              <a:t> &amp; Form KP4 </a:t>
            </a:r>
            <a:r>
              <a:rPr lang="en-US" sz="2800" dirty="0" err="1" smtClean="0"/>
              <a:t>distempel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ttd</a:t>
            </a:r>
            <a:r>
              <a:rPr lang="en-US" sz="2800" dirty="0" smtClean="0"/>
              <a:t> </a:t>
            </a:r>
            <a:r>
              <a:rPr lang="en-US" sz="2800" dirty="0" err="1" smtClean="0"/>
              <a:t>pejabat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didelegasikan</a:t>
            </a:r>
            <a:r>
              <a:rPr lang="en-US" sz="28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Tanggal</a:t>
            </a:r>
            <a:r>
              <a:rPr lang="en-US" sz="2800" dirty="0" smtClean="0"/>
              <a:t> di </a:t>
            </a: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kuning</a:t>
            </a:r>
            <a:r>
              <a:rPr lang="en-US" sz="2800" dirty="0" smtClean="0"/>
              <a:t> </a:t>
            </a:r>
            <a:r>
              <a:rPr lang="en-US" sz="2800" dirty="0" err="1" smtClean="0"/>
              <a:t>disesuaikan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penyerahan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SKPD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1260" y="484743"/>
            <a:ext cx="10301563" cy="649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i="1" dirty="0" err="1" smtClean="0">
                <a:solidFill>
                  <a:srgbClr val="FF0000"/>
                </a:solidFill>
              </a:rPr>
              <a:t>Khusus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untuk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pengarahan</a:t>
            </a:r>
            <a:r>
              <a:rPr lang="en-US" sz="2800" b="1" i="1" dirty="0" smtClean="0">
                <a:solidFill>
                  <a:srgbClr val="FF0000"/>
                </a:solidFill>
              </a:rPr>
              <a:t> yang di PROVINSI/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Balaikota</a:t>
            </a:r>
            <a:r>
              <a:rPr lang="en-US" sz="2800" b="1" i="1" dirty="0" smtClean="0">
                <a:solidFill>
                  <a:srgbClr val="FF0000"/>
                </a:solidFill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sedangkan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untuk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wilayah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disesuaikan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ketentuan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Suku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Badan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kepegawaian</a:t>
            </a:r>
            <a:r>
              <a:rPr lang="en-US" sz="2800" b="1" i="1" dirty="0" smtClean="0">
                <a:solidFill>
                  <a:srgbClr val="FF0000"/>
                </a:solidFill>
              </a:rPr>
              <a:t> Wilayah Kota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Administrasinya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2073" y="854825"/>
            <a:ext cx="9613232" cy="2079434"/>
          </a:xfrm>
        </p:spPr>
        <p:txBody>
          <a:bodyPr>
            <a:noAutofit/>
          </a:bodyPr>
          <a:lstStyle/>
          <a:p>
            <a:pPr algn="l">
              <a:tabLst>
                <a:tab pos="1492250" algn="l"/>
              </a:tabLst>
            </a:pPr>
            <a:r>
              <a:rPr lang="en-US" sz="2800" u="sng" dirty="0"/>
              <a:t>BADAN KEPEGAWAIAN DAERAH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Komplek</a:t>
            </a:r>
            <a:r>
              <a:rPr lang="en-US" sz="2800" dirty="0"/>
              <a:t> </a:t>
            </a:r>
            <a:r>
              <a:rPr lang="en-US" sz="2800" dirty="0" err="1"/>
              <a:t>Balaikota</a:t>
            </a:r>
            <a:r>
              <a:rPr lang="en-US" sz="2800" dirty="0"/>
              <a:t> DKI Jakarta Blok G lt. 20-21 </a:t>
            </a:r>
            <a:br>
              <a:rPr lang="en-US" sz="2800" dirty="0"/>
            </a:br>
            <a:r>
              <a:rPr lang="en-US" sz="2800" dirty="0"/>
              <a:t>Jl. Medan Merdeka Selatan No. 8-9 Jakarta</a:t>
            </a:r>
            <a:br>
              <a:rPr lang="en-US" sz="2800" dirty="0"/>
            </a:br>
            <a:r>
              <a:rPr lang="en-US" sz="2800" dirty="0"/>
              <a:t>No. </a:t>
            </a:r>
            <a:r>
              <a:rPr lang="en-US" sz="2800" dirty="0" err="1"/>
              <a:t>Telp</a:t>
            </a:r>
            <a:r>
              <a:rPr lang="en-US" sz="2800" dirty="0"/>
              <a:t>./Fax</a:t>
            </a:r>
            <a:r>
              <a:rPr lang="en-US" sz="2800" dirty="0" smtClean="0"/>
              <a:t>.	: </a:t>
            </a:r>
            <a:r>
              <a:rPr lang="en-US" sz="2800" dirty="0"/>
              <a:t>(021) 3823033</a:t>
            </a:r>
            <a:r>
              <a:rPr lang="en-US" sz="2800" dirty="0" smtClean="0"/>
              <a:t>, 3822633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Website 	</a:t>
            </a:r>
            <a:r>
              <a:rPr lang="en-US" sz="2800" dirty="0" smtClean="0"/>
              <a:t>		: </a:t>
            </a:r>
            <a:r>
              <a:rPr lang="en-US" sz="2800" u="sng" dirty="0">
                <a:hlinkClick r:id="rId2"/>
              </a:rPr>
              <a:t>https://bkddki.jakarta.go.id</a:t>
            </a:r>
            <a:r>
              <a:rPr lang="en-US" sz="2800" u="sng" dirty="0" smtClean="0">
                <a:hlinkClick r:id="rId2"/>
              </a:rPr>
              <a:t>/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2073" y="3487712"/>
            <a:ext cx="9218722" cy="23355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u="sng" dirty="0"/>
              <a:t>UPT. PUSAT DATA &amp; INFORMASI KEPEGAWAIAN</a:t>
            </a:r>
            <a:endParaRPr lang="en-US" sz="2800" dirty="0"/>
          </a:p>
          <a:p>
            <a:pPr algn="l"/>
            <a:r>
              <a:rPr lang="en-US" sz="2800" dirty="0" err="1"/>
              <a:t>Komplek</a:t>
            </a:r>
            <a:r>
              <a:rPr lang="en-US" sz="2800" dirty="0"/>
              <a:t> </a:t>
            </a:r>
            <a:r>
              <a:rPr lang="en-US" sz="2800" dirty="0" err="1"/>
              <a:t>Balaikota</a:t>
            </a:r>
            <a:r>
              <a:rPr lang="en-US" sz="2800" dirty="0"/>
              <a:t> DKI Jakarta Blok G lt. 21 </a:t>
            </a:r>
          </a:p>
          <a:p>
            <a:pPr algn="l"/>
            <a:r>
              <a:rPr lang="en-US" sz="2800" dirty="0"/>
              <a:t>Jl. Medan Merdeka Selatan No. 8-9 Jakarta</a:t>
            </a:r>
          </a:p>
          <a:p>
            <a:pPr algn="l"/>
            <a:r>
              <a:rPr lang="en-US" sz="2800" dirty="0"/>
              <a:t>No. </a:t>
            </a:r>
            <a:r>
              <a:rPr lang="en-US" sz="2800" dirty="0" err="1"/>
              <a:t>Telp</a:t>
            </a:r>
            <a:r>
              <a:rPr lang="en-US" sz="2800" dirty="0" smtClean="0"/>
              <a:t>.</a:t>
            </a:r>
            <a:r>
              <a:rPr lang="en-US" sz="2800" dirty="0"/>
              <a:t>	: (021) </a:t>
            </a:r>
            <a:r>
              <a:rPr lang="en-US" sz="2800" dirty="0" smtClean="0"/>
              <a:t>3823159</a:t>
            </a:r>
          </a:p>
          <a:p>
            <a:pPr algn="l"/>
            <a:r>
              <a:rPr lang="en-US" sz="2800" dirty="0" smtClean="0"/>
              <a:t>Fax</a:t>
            </a:r>
            <a:r>
              <a:rPr lang="en-US" sz="2800" dirty="0"/>
              <a:t>. 	</a:t>
            </a:r>
            <a:r>
              <a:rPr lang="en-US" sz="2800" dirty="0" smtClean="0"/>
              <a:t>	: </a:t>
            </a:r>
            <a:r>
              <a:rPr lang="en-US" sz="2800" dirty="0"/>
              <a:t>(021) 3823159</a:t>
            </a:r>
          </a:p>
        </p:txBody>
      </p:sp>
    </p:spTree>
    <p:extLst>
      <p:ext uri="{BB962C8B-B14F-4D97-AF65-F5344CB8AC3E}">
        <p14:creationId xmlns:p14="http://schemas.microsoft.com/office/powerpoint/2010/main" val="17676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090" y="2129589"/>
            <a:ext cx="10018713" cy="1752599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SEKIAN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5342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399</TotalTime>
  <Words>325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Parallax</vt:lpstr>
      <vt:lpstr>PowerPoint Presentation</vt:lpstr>
      <vt:lpstr>https://bkddki.jakarta.go.id/  https://pegawai.jakarta.go.id/  https://etkdbkd.jakarta.go.id/  </vt:lpstr>
      <vt:lpstr>Pergub DKI Jakarta Nomor 184 Tahun 2017</vt:lpstr>
      <vt:lpstr>Pergub DKI Jakarta Nomor 409 Tahun 2016</vt:lpstr>
      <vt:lpstr>PowerPoint Presentation</vt:lpstr>
      <vt:lpstr>BADAN KEPEGAWAIAN DAERAH Komplek Balaikota DKI Jakarta Blok G lt. 20-21  Jl. Medan Merdeka Selatan No. 8-9 Jakarta No. Telp./Fax. : (021) 3823033, 3822633 Website    : https://bkddki.jakarta.go.id/</vt:lpstr>
      <vt:lpstr>SEKIAN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DATANG</dc:title>
  <dc:creator>Windows User</dc:creator>
  <cp:lastModifiedBy>Windows User</cp:lastModifiedBy>
  <cp:revision>147</cp:revision>
  <dcterms:created xsi:type="dcterms:W3CDTF">2019-05-21T09:03:31Z</dcterms:created>
  <dcterms:modified xsi:type="dcterms:W3CDTF">2019-05-24T12:37:06Z</dcterms:modified>
</cp:coreProperties>
</file>