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78"/>
  </p:notesMasterIdLst>
  <p:sldIdLst>
    <p:sldId id="324" r:id="rId2"/>
    <p:sldId id="436" r:id="rId3"/>
    <p:sldId id="416" r:id="rId4"/>
    <p:sldId id="409" r:id="rId5"/>
    <p:sldId id="440" r:id="rId6"/>
    <p:sldId id="441" r:id="rId7"/>
    <p:sldId id="500" r:id="rId8"/>
    <p:sldId id="437" r:id="rId9"/>
    <p:sldId id="393" r:id="rId10"/>
    <p:sldId id="444" r:id="rId11"/>
    <p:sldId id="445" r:id="rId12"/>
    <p:sldId id="446" r:id="rId13"/>
    <p:sldId id="499" r:id="rId14"/>
    <p:sldId id="411" r:id="rId15"/>
    <p:sldId id="447" r:id="rId16"/>
    <p:sldId id="448" r:id="rId17"/>
    <p:sldId id="449" r:id="rId18"/>
    <p:sldId id="414" r:id="rId19"/>
    <p:sldId id="415" r:id="rId20"/>
    <p:sldId id="394" r:id="rId21"/>
    <p:sldId id="395" r:id="rId22"/>
    <p:sldId id="398" r:id="rId23"/>
    <p:sldId id="399" r:id="rId24"/>
    <p:sldId id="400" r:id="rId25"/>
    <p:sldId id="476" r:id="rId26"/>
    <p:sldId id="477" r:id="rId27"/>
    <p:sldId id="478" r:id="rId28"/>
    <p:sldId id="479" r:id="rId29"/>
    <p:sldId id="480" r:id="rId30"/>
    <p:sldId id="481" r:id="rId31"/>
    <p:sldId id="482" r:id="rId32"/>
    <p:sldId id="483" r:id="rId33"/>
    <p:sldId id="484" r:id="rId34"/>
    <p:sldId id="485" r:id="rId35"/>
    <p:sldId id="486" r:id="rId36"/>
    <p:sldId id="487" r:id="rId37"/>
    <p:sldId id="488" r:id="rId38"/>
    <p:sldId id="489" r:id="rId39"/>
    <p:sldId id="490" r:id="rId40"/>
    <p:sldId id="491" r:id="rId41"/>
    <p:sldId id="492" r:id="rId42"/>
    <p:sldId id="493" r:id="rId43"/>
    <p:sldId id="494" r:id="rId44"/>
    <p:sldId id="495" r:id="rId45"/>
    <p:sldId id="496" r:id="rId46"/>
    <p:sldId id="510" r:id="rId47"/>
    <p:sldId id="497" r:id="rId48"/>
    <p:sldId id="498" r:id="rId49"/>
    <p:sldId id="450" r:id="rId50"/>
    <p:sldId id="451" r:id="rId51"/>
    <p:sldId id="405" r:id="rId52"/>
    <p:sldId id="460" r:id="rId53"/>
    <p:sldId id="457" r:id="rId54"/>
    <p:sldId id="501" r:id="rId55"/>
    <p:sldId id="321" r:id="rId56"/>
    <p:sldId id="319" r:id="rId57"/>
    <p:sldId id="320" r:id="rId58"/>
    <p:sldId id="317" r:id="rId59"/>
    <p:sldId id="318" r:id="rId60"/>
    <p:sldId id="299" r:id="rId61"/>
    <p:sldId id="313" r:id="rId62"/>
    <p:sldId id="502" r:id="rId63"/>
    <p:sldId id="266" r:id="rId64"/>
    <p:sldId id="282" r:id="rId65"/>
    <p:sldId id="269" r:id="rId66"/>
    <p:sldId id="283" r:id="rId67"/>
    <p:sldId id="270" r:id="rId68"/>
    <p:sldId id="503" r:id="rId69"/>
    <p:sldId id="504" r:id="rId70"/>
    <p:sldId id="505" r:id="rId71"/>
    <p:sldId id="506" r:id="rId72"/>
    <p:sldId id="507" r:id="rId73"/>
    <p:sldId id="508" r:id="rId74"/>
    <p:sldId id="373" r:id="rId75"/>
    <p:sldId id="464" r:id="rId76"/>
    <p:sldId id="325" r:id="rId77"/>
  </p:sldIdLst>
  <p:sldSz cx="9906000" cy="6858000" type="A4"/>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F3B72"/>
    <a:srgbClr val="CCFF66"/>
    <a:srgbClr val="CCFF99"/>
    <a:srgbClr val="CCFF33"/>
    <a:srgbClr val="99CC00"/>
    <a:srgbClr val="808000"/>
    <a:srgbClr val="CCCC00"/>
    <a:srgbClr val="A3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94628" autoAdjust="0"/>
  </p:normalViewPr>
  <p:slideViewPr>
    <p:cSldViewPr>
      <p:cViewPr varScale="1">
        <p:scale>
          <a:sx n="108" d="100"/>
          <a:sy n="108" d="100"/>
        </p:scale>
        <p:origin x="1692" y="10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2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7C30B-9D7A-4C0A-81FA-9E484828A99A}" type="doc">
      <dgm:prSet loTypeId="urn:microsoft.com/office/officeart/2005/8/layout/lProcess2" loCatId="relationship" qsTypeId="urn:microsoft.com/office/officeart/2005/8/quickstyle/simple1" qsCatId="simple" csTypeId="urn:microsoft.com/office/officeart/2005/8/colors/colorful5" csCatId="colorful" phldr="1"/>
      <dgm:spPr/>
      <dgm:t>
        <a:bodyPr/>
        <a:lstStyle/>
        <a:p>
          <a:endParaRPr lang="en-US"/>
        </a:p>
      </dgm:t>
    </dgm:pt>
    <dgm:pt modelId="{400F476C-B9BB-4F04-8F17-EB620103C552}">
      <dgm:prSet phldrT="[Text]" custT="1"/>
      <dgm:spPr/>
      <dgm:t>
        <a:bodyPr/>
        <a:lstStyle/>
        <a:p>
          <a:r>
            <a:rPr lang="id-ID" sz="1800" dirty="0">
              <a:latin typeface="Tahoma" pitchFamily="34" charset="0"/>
              <a:ea typeface="Tahoma" pitchFamily="34" charset="0"/>
              <a:cs typeface="Tahoma" pitchFamily="34" charset="0"/>
            </a:rPr>
            <a:t>Y-M-O</a:t>
          </a:r>
          <a:r>
            <a:rPr lang="id-ID" sz="2800" dirty="0">
              <a:latin typeface="Tahoma" pitchFamily="34" charset="0"/>
              <a:ea typeface="Tahoma" pitchFamily="34" charset="0"/>
              <a:cs typeface="Tahoma" pitchFamily="34" charset="0"/>
            </a:rPr>
            <a:t> </a:t>
          </a:r>
          <a:endParaRPr lang="en-US" sz="2800" dirty="0">
            <a:latin typeface="Tahoma" pitchFamily="34" charset="0"/>
            <a:ea typeface="Tahoma" pitchFamily="34" charset="0"/>
            <a:cs typeface="Tahoma" pitchFamily="34" charset="0"/>
          </a:endParaRPr>
        </a:p>
      </dgm:t>
    </dgm:pt>
    <dgm:pt modelId="{AB771371-B6DD-412A-A930-97AD229B8F1B}" type="parTrans" cxnId="{1757269A-9134-4705-8CCC-F20D76CC747F}">
      <dgm:prSet/>
      <dgm:spPr/>
      <dgm:t>
        <a:bodyPr/>
        <a:lstStyle/>
        <a:p>
          <a:endParaRPr lang="en-US"/>
        </a:p>
      </dgm:t>
    </dgm:pt>
    <dgm:pt modelId="{C453844B-E84D-42CD-8A98-67FCC5DCCD36}" type="sibTrans" cxnId="{1757269A-9134-4705-8CCC-F20D76CC747F}">
      <dgm:prSet/>
      <dgm:spPr/>
      <dgm:t>
        <a:bodyPr/>
        <a:lstStyle/>
        <a:p>
          <a:endParaRPr lang="en-US"/>
        </a:p>
      </dgm:t>
    </dgm:pt>
    <dgm:pt modelId="{A7637881-3FF0-4C60-B0E3-E835F4AC7EF6}">
      <dgm:prSet phldrT="[Text]" custT="1"/>
      <dgm:spPr/>
      <dgm:t>
        <a:bodyPr/>
        <a:lstStyle/>
        <a:p>
          <a:r>
            <a:rPr lang="id-ID" sz="1600" b="1" dirty="0">
              <a:solidFill>
                <a:schemeClr val="tx1"/>
              </a:solidFill>
            </a:rPr>
            <a:t>Your Story </a:t>
          </a:r>
          <a:endParaRPr lang="en-US" sz="1600" b="1" dirty="0">
            <a:solidFill>
              <a:schemeClr val="tx1"/>
            </a:solidFill>
          </a:endParaRPr>
        </a:p>
      </dgm:t>
    </dgm:pt>
    <dgm:pt modelId="{66B7AD22-F1D6-4BDB-B48E-1F72B5A26CC9}" type="parTrans" cxnId="{09AB8FF0-46A8-421B-80CF-4AAF5543E9C7}">
      <dgm:prSet/>
      <dgm:spPr/>
      <dgm:t>
        <a:bodyPr/>
        <a:lstStyle/>
        <a:p>
          <a:endParaRPr lang="en-US"/>
        </a:p>
      </dgm:t>
    </dgm:pt>
    <dgm:pt modelId="{4254D4BB-782E-459F-B8D6-5637775EEA64}" type="sibTrans" cxnId="{09AB8FF0-46A8-421B-80CF-4AAF5543E9C7}">
      <dgm:prSet/>
      <dgm:spPr/>
      <dgm:t>
        <a:bodyPr/>
        <a:lstStyle/>
        <a:p>
          <a:endParaRPr lang="en-US"/>
        </a:p>
      </dgm:t>
    </dgm:pt>
    <dgm:pt modelId="{8A4E43D5-9F0C-4637-89D9-42B5D579DA8D}">
      <dgm:prSet phldrT="[Text]" custT="1"/>
      <dgm:spPr/>
      <dgm:t>
        <a:bodyPr/>
        <a:lstStyle/>
        <a:p>
          <a:r>
            <a:rPr lang="id-ID" sz="1600" b="1" dirty="0">
              <a:solidFill>
                <a:schemeClr val="tx1"/>
              </a:solidFill>
            </a:rPr>
            <a:t>My Story </a:t>
          </a:r>
          <a:endParaRPr lang="en-US" sz="1600" b="1" dirty="0">
            <a:solidFill>
              <a:schemeClr val="tx1"/>
            </a:solidFill>
          </a:endParaRPr>
        </a:p>
      </dgm:t>
    </dgm:pt>
    <dgm:pt modelId="{42D882A2-5770-4E58-8CC3-BC0745B7C4A9}" type="parTrans" cxnId="{A04F22E2-BE1C-4E67-AE10-661E3BEC4B5D}">
      <dgm:prSet/>
      <dgm:spPr/>
      <dgm:t>
        <a:bodyPr/>
        <a:lstStyle/>
        <a:p>
          <a:endParaRPr lang="en-US"/>
        </a:p>
      </dgm:t>
    </dgm:pt>
    <dgm:pt modelId="{2FB8D48B-929D-47CF-A031-5AA9CF9995E5}" type="sibTrans" cxnId="{A04F22E2-BE1C-4E67-AE10-661E3BEC4B5D}">
      <dgm:prSet/>
      <dgm:spPr/>
      <dgm:t>
        <a:bodyPr/>
        <a:lstStyle/>
        <a:p>
          <a:endParaRPr lang="en-US"/>
        </a:p>
      </dgm:t>
    </dgm:pt>
    <dgm:pt modelId="{ABE20081-EF5A-4D72-B1C6-0F9660176B2B}">
      <dgm:prSet phldrT="[Text]" custT="1"/>
      <dgm:spPr/>
      <dgm:t>
        <a:bodyPr/>
        <a:lstStyle/>
        <a:p>
          <a:r>
            <a:rPr lang="id-ID" sz="2000" dirty="0">
              <a:latin typeface="Tahoma" pitchFamily="34" charset="0"/>
              <a:ea typeface="Tahoma" pitchFamily="34" charset="0"/>
              <a:cs typeface="Tahoma" pitchFamily="34" charset="0"/>
            </a:rPr>
            <a:t>T-GROW</a:t>
          </a:r>
          <a:endParaRPr lang="en-US" sz="2000" dirty="0">
            <a:latin typeface="Tahoma" pitchFamily="34" charset="0"/>
            <a:ea typeface="Tahoma" pitchFamily="34" charset="0"/>
            <a:cs typeface="Tahoma" pitchFamily="34" charset="0"/>
          </a:endParaRPr>
        </a:p>
      </dgm:t>
    </dgm:pt>
    <dgm:pt modelId="{F530C13B-0826-4DFB-8EF2-412905D1AD26}" type="parTrans" cxnId="{0D683BEE-7F76-4F0E-84B3-54B36A4B0EA2}">
      <dgm:prSet/>
      <dgm:spPr/>
      <dgm:t>
        <a:bodyPr/>
        <a:lstStyle/>
        <a:p>
          <a:endParaRPr lang="en-US"/>
        </a:p>
      </dgm:t>
    </dgm:pt>
    <dgm:pt modelId="{96C9C29D-0122-4A84-9C0C-DA18083EA210}" type="sibTrans" cxnId="{0D683BEE-7F76-4F0E-84B3-54B36A4B0EA2}">
      <dgm:prSet/>
      <dgm:spPr/>
      <dgm:t>
        <a:bodyPr/>
        <a:lstStyle/>
        <a:p>
          <a:endParaRPr lang="en-US"/>
        </a:p>
      </dgm:t>
    </dgm:pt>
    <dgm:pt modelId="{CA147673-5928-4D19-9D15-1A92C81F3562}">
      <dgm:prSet phldrT="[Text]"/>
      <dgm:spPr/>
      <dgm:t>
        <a:bodyPr/>
        <a:lstStyle/>
        <a:p>
          <a:r>
            <a:rPr lang="id-ID" b="1" dirty="0">
              <a:solidFill>
                <a:schemeClr val="tx1"/>
              </a:solidFill>
              <a:latin typeface="Tahoma" pitchFamily="34" charset="0"/>
              <a:ea typeface="Tahoma" pitchFamily="34" charset="0"/>
              <a:cs typeface="Tahoma" pitchFamily="34" charset="0"/>
            </a:rPr>
            <a:t>Topik </a:t>
          </a:r>
          <a:endParaRPr lang="en-US" b="1" dirty="0">
            <a:solidFill>
              <a:schemeClr val="tx1"/>
            </a:solidFill>
            <a:latin typeface="Tahoma" pitchFamily="34" charset="0"/>
            <a:ea typeface="Tahoma" pitchFamily="34" charset="0"/>
            <a:cs typeface="Tahoma" pitchFamily="34" charset="0"/>
          </a:endParaRPr>
        </a:p>
      </dgm:t>
    </dgm:pt>
    <dgm:pt modelId="{9D2E9219-A792-496B-8FEF-1114E81EF554}" type="parTrans" cxnId="{796EB242-A081-478C-A0B6-63F77DC28842}">
      <dgm:prSet/>
      <dgm:spPr/>
      <dgm:t>
        <a:bodyPr/>
        <a:lstStyle/>
        <a:p>
          <a:endParaRPr lang="en-US"/>
        </a:p>
      </dgm:t>
    </dgm:pt>
    <dgm:pt modelId="{55D2DE2E-D192-4C93-96E5-FD7A350834AD}" type="sibTrans" cxnId="{796EB242-A081-478C-A0B6-63F77DC28842}">
      <dgm:prSet/>
      <dgm:spPr/>
      <dgm:t>
        <a:bodyPr/>
        <a:lstStyle/>
        <a:p>
          <a:endParaRPr lang="en-US"/>
        </a:p>
      </dgm:t>
    </dgm:pt>
    <dgm:pt modelId="{E3CFB525-D385-487D-AFC8-88CDE0B659DF}">
      <dgm:prSet phldrT="[Text]"/>
      <dgm:spPr/>
      <dgm:t>
        <a:bodyPr/>
        <a:lstStyle/>
        <a:p>
          <a:r>
            <a:rPr lang="id-ID" b="1" dirty="0">
              <a:solidFill>
                <a:schemeClr val="tx1"/>
              </a:solidFill>
              <a:latin typeface="Tahoma" pitchFamily="34" charset="0"/>
              <a:ea typeface="Tahoma" pitchFamily="34" charset="0"/>
              <a:cs typeface="Tahoma" pitchFamily="34" charset="0"/>
            </a:rPr>
            <a:t>Goals (Tujuan)</a:t>
          </a:r>
          <a:endParaRPr lang="en-US" b="1" dirty="0">
            <a:solidFill>
              <a:schemeClr val="tx1"/>
            </a:solidFill>
            <a:latin typeface="Tahoma" pitchFamily="34" charset="0"/>
            <a:ea typeface="Tahoma" pitchFamily="34" charset="0"/>
            <a:cs typeface="Tahoma" pitchFamily="34" charset="0"/>
          </a:endParaRPr>
        </a:p>
      </dgm:t>
    </dgm:pt>
    <dgm:pt modelId="{52C737A3-6151-456D-B35D-D1A1959698F0}" type="parTrans" cxnId="{40CEAF17-7A55-45AD-9AFB-307B0EFD5C58}">
      <dgm:prSet/>
      <dgm:spPr/>
      <dgm:t>
        <a:bodyPr/>
        <a:lstStyle/>
        <a:p>
          <a:endParaRPr lang="en-US"/>
        </a:p>
      </dgm:t>
    </dgm:pt>
    <dgm:pt modelId="{668442A9-8597-471A-B50F-EA3CC1B9BDD0}" type="sibTrans" cxnId="{40CEAF17-7A55-45AD-9AFB-307B0EFD5C58}">
      <dgm:prSet/>
      <dgm:spPr/>
      <dgm:t>
        <a:bodyPr/>
        <a:lstStyle/>
        <a:p>
          <a:endParaRPr lang="en-US"/>
        </a:p>
      </dgm:t>
    </dgm:pt>
    <dgm:pt modelId="{A9CCDE7D-3245-4EF9-8879-6328A5FE04A2}">
      <dgm:prSet phldrT="[Text]" custT="1"/>
      <dgm:spPr/>
      <dgm:t>
        <a:bodyPr/>
        <a:lstStyle/>
        <a:p>
          <a:r>
            <a:rPr lang="id-ID" sz="1800" dirty="0">
              <a:latin typeface="Tahoma" pitchFamily="34" charset="0"/>
              <a:ea typeface="Tahoma" pitchFamily="34" charset="0"/>
              <a:cs typeface="Tahoma" pitchFamily="34" charset="0"/>
            </a:rPr>
            <a:t>A</a:t>
          </a:r>
          <a:r>
            <a:rPr lang="en-US" sz="1800" dirty="0" err="1">
              <a:latin typeface="Tahoma" pitchFamily="34" charset="0"/>
              <a:ea typeface="Tahoma" pitchFamily="34" charset="0"/>
              <a:cs typeface="Tahoma" pitchFamily="34" charset="0"/>
            </a:rPr>
            <a:t>ppreciative</a:t>
          </a:r>
          <a:r>
            <a:rPr lang="en-US" sz="1800" dirty="0">
              <a:latin typeface="Tahoma" pitchFamily="34" charset="0"/>
              <a:ea typeface="Tahoma" pitchFamily="34" charset="0"/>
              <a:cs typeface="Tahoma" pitchFamily="34" charset="0"/>
            </a:rPr>
            <a:t> </a:t>
          </a:r>
          <a:r>
            <a:rPr lang="id-ID" sz="1800" dirty="0">
              <a:latin typeface="Tahoma" pitchFamily="34" charset="0"/>
              <a:ea typeface="Tahoma" pitchFamily="34" charset="0"/>
              <a:cs typeface="Tahoma" pitchFamily="34" charset="0"/>
            </a:rPr>
            <a:t>I</a:t>
          </a:r>
          <a:r>
            <a:rPr lang="en-US" sz="1800" dirty="0" err="1">
              <a:latin typeface="Tahoma" pitchFamily="34" charset="0"/>
              <a:ea typeface="Tahoma" pitchFamily="34" charset="0"/>
              <a:cs typeface="Tahoma" pitchFamily="34" charset="0"/>
            </a:rPr>
            <a:t>nquiry</a:t>
          </a:r>
          <a:r>
            <a:rPr lang="id-ID" sz="1800" dirty="0">
              <a:latin typeface="Tahoma" pitchFamily="34" charset="0"/>
              <a:ea typeface="Tahoma" pitchFamily="34" charset="0"/>
              <a:cs typeface="Tahoma" pitchFamily="34" charset="0"/>
            </a:rPr>
            <a:t> </a:t>
          </a:r>
          <a:endParaRPr lang="en-US" sz="1800" dirty="0">
            <a:latin typeface="Tahoma" pitchFamily="34" charset="0"/>
            <a:ea typeface="Tahoma" pitchFamily="34" charset="0"/>
            <a:cs typeface="Tahoma" pitchFamily="34" charset="0"/>
          </a:endParaRPr>
        </a:p>
      </dgm:t>
    </dgm:pt>
    <dgm:pt modelId="{258F377B-7B10-4D4C-9534-396BFFECFB2B}" type="parTrans" cxnId="{1C25BEFE-C918-41D8-931C-04B386E28156}">
      <dgm:prSet/>
      <dgm:spPr/>
      <dgm:t>
        <a:bodyPr/>
        <a:lstStyle/>
        <a:p>
          <a:endParaRPr lang="en-US"/>
        </a:p>
      </dgm:t>
    </dgm:pt>
    <dgm:pt modelId="{7783D3EB-14BB-4F19-8235-FE941A99F055}" type="sibTrans" cxnId="{1C25BEFE-C918-41D8-931C-04B386E28156}">
      <dgm:prSet/>
      <dgm:spPr/>
      <dgm:t>
        <a:bodyPr/>
        <a:lstStyle/>
        <a:p>
          <a:endParaRPr lang="en-US"/>
        </a:p>
      </dgm:t>
    </dgm:pt>
    <dgm:pt modelId="{22C960E8-21EC-4543-93AA-7A4840795363}">
      <dgm:prSet phldrT="[Text]"/>
      <dgm:spPr/>
      <dgm:t>
        <a:bodyPr/>
        <a:lstStyle/>
        <a:p>
          <a:r>
            <a:rPr lang="id-ID" b="1" dirty="0">
              <a:solidFill>
                <a:schemeClr val="tx1"/>
              </a:solidFill>
              <a:latin typeface="Tahoma" pitchFamily="34" charset="0"/>
              <a:ea typeface="Tahoma" pitchFamily="34" charset="0"/>
              <a:cs typeface="Tahoma" pitchFamily="34" charset="0"/>
            </a:rPr>
            <a:t>Topik </a:t>
          </a:r>
          <a:endParaRPr lang="en-US" b="1" dirty="0">
            <a:solidFill>
              <a:schemeClr val="tx1"/>
            </a:solidFill>
            <a:latin typeface="Tahoma" pitchFamily="34" charset="0"/>
            <a:ea typeface="Tahoma" pitchFamily="34" charset="0"/>
            <a:cs typeface="Tahoma" pitchFamily="34" charset="0"/>
          </a:endParaRPr>
        </a:p>
      </dgm:t>
    </dgm:pt>
    <dgm:pt modelId="{D1B34C8B-18C8-48FB-BDB9-05D943955542}" type="parTrans" cxnId="{34A687C4-E0BA-4FD2-A9CE-4941A1614F54}">
      <dgm:prSet/>
      <dgm:spPr/>
      <dgm:t>
        <a:bodyPr/>
        <a:lstStyle/>
        <a:p>
          <a:endParaRPr lang="en-US"/>
        </a:p>
      </dgm:t>
    </dgm:pt>
    <dgm:pt modelId="{DB9D6AD3-6C4E-444A-BCC6-C553751685D0}" type="sibTrans" cxnId="{34A687C4-E0BA-4FD2-A9CE-4941A1614F54}">
      <dgm:prSet/>
      <dgm:spPr/>
      <dgm:t>
        <a:bodyPr/>
        <a:lstStyle/>
        <a:p>
          <a:endParaRPr lang="en-US"/>
        </a:p>
      </dgm:t>
    </dgm:pt>
    <dgm:pt modelId="{59912893-584A-453B-85DC-AA849AD478FD}">
      <dgm:prSet phldrT="[Text]"/>
      <dgm:spPr/>
      <dgm:t>
        <a:bodyPr/>
        <a:lstStyle/>
        <a:p>
          <a:r>
            <a:rPr lang="id-ID" b="1" dirty="0">
              <a:solidFill>
                <a:schemeClr val="tx1"/>
              </a:solidFill>
              <a:latin typeface="Tahoma" pitchFamily="34" charset="0"/>
              <a:ea typeface="Tahoma" pitchFamily="34" charset="0"/>
              <a:cs typeface="Tahoma" pitchFamily="34" charset="0"/>
            </a:rPr>
            <a:t>Discovery (Apresiasi)</a:t>
          </a:r>
          <a:endParaRPr lang="en-US" b="1" dirty="0">
            <a:solidFill>
              <a:schemeClr val="tx1"/>
            </a:solidFill>
            <a:latin typeface="Tahoma" pitchFamily="34" charset="0"/>
            <a:ea typeface="Tahoma" pitchFamily="34" charset="0"/>
            <a:cs typeface="Tahoma" pitchFamily="34" charset="0"/>
          </a:endParaRPr>
        </a:p>
      </dgm:t>
    </dgm:pt>
    <dgm:pt modelId="{33853D74-5D8D-48C8-9A30-04A4B11BB5D1}" type="parTrans" cxnId="{6DCC3710-4CA2-44F7-BBCE-3FBE89068415}">
      <dgm:prSet/>
      <dgm:spPr/>
      <dgm:t>
        <a:bodyPr/>
        <a:lstStyle/>
        <a:p>
          <a:endParaRPr lang="en-US"/>
        </a:p>
      </dgm:t>
    </dgm:pt>
    <dgm:pt modelId="{733D695F-7D96-4CAF-9E59-EE3BA27DF16B}" type="sibTrans" cxnId="{6DCC3710-4CA2-44F7-BBCE-3FBE89068415}">
      <dgm:prSet/>
      <dgm:spPr/>
      <dgm:t>
        <a:bodyPr/>
        <a:lstStyle/>
        <a:p>
          <a:endParaRPr lang="en-US"/>
        </a:p>
      </dgm:t>
    </dgm:pt>
    <dgm:pt modelId="{3D98E6A6-32AD-4639-BA06-B11F7F6122B5}">
      <dgm:prSet phldrT="[Text]" custT="1"/>
      <dgm:spPr/>
      <dgm:t>
        <a:bodyPr/>
        <a:lstStyle/>
        <a:p>
          <a:r>
            <a:rPr lang="id-ID" sz="1600" b="1" dirty="0">
              <a:solidFill>
                <a:schemeClr val="tx1"/>
              </a:solidFill>
            </a:rPr>
            <a:t>Our Story </a:t>
          </a:r>
          <a:endParaRPr lang="en-US" sz="1600" b="1" dirty="0">
            <a:solidFill>
              <a:schemeClr val="tx1"/>
            </a:solidFill>
          </a:endParaRPr>
        </a:p>
      </dgm:t>
    </dgm:pt>
    <dgm:pt modelId="{4758F9CB-64C7-447F-872B-860836D941D4}" type="parTrans" cxnId="{E1AAFDBC-D71F-463E-BA1D-1273474DFC9A}">
      <dgm:prSet/>
      <dgm:spPr/>
      <dgm:t>
        <a:bodyPr/>
        <a:lstStyle/>
        <a:p>
          <a:endParaRPr lang="en-US"/>
        </a:p>
      </dgm:t>
    </dgm:pt>
    <dgm:pt modelId="{DA2FBA77-F857-4BCE-A7AF-C9B028021E49}" type="sibTrans" cxnId="{E1AAFDBC-D71F-463E-BA1D-1273474DFC9A}">
      <dgm:prSet/>
      <dgm:spPr/>
      <dgm:t>
        <a:bodyPr/>
        <a:lstStyle/>
        <a:p>
          <a:endParaRPr lang="en-US"/>
        </a:p>
      </dgm:t>
    </dgm:pt>
    <dgm:pt modelId="{70A09BAB-0590-4EE9-A945-F1473302C735}">
      <dgm:prSet phldrT="[Text]"/>
      <dgm:spPr/>
      <dgm:t>
        <a:bodyPr/>
        <a:lstStyle/>
        <a:p>
          <a:r>
            <a:rPr lang="id-ID" b="1" dirty="0">
              <a:solidFill>
                <a:schemeClr val="tx1"/>
              </a:solidFill>
              <a:latin typeface="Tahoma" pitchFamily="34" charset="0"/>
              <a:ea typeface="Tahoma" pitchFamily="34" charset="0"/>
              <a:cs typeface="Tahoma" pitchFamily="34" charset="0"/>
            </a:rPr>
            <a:t>Reality (Kenyataan)</a:t>
          </a:r>
          <a:endParaRPr lang="en-US" b="1" dirty="0">
            <a:solidFill>
              <a:schemeClr val="tx1"/>
            </a:solidFill>
            <a:latin typeface="Tahoma" pitchFamily="34" charset="0"/>
            <a:ea typeface="Tahoma" pitchFamily="34" charset="0"/>
            <a:cs typeface="Tahoma" pitchFamily="34" charset="0"/>
          </a:endParaRPr>
        </a:p>
      </dgm:t>
    </dgm:pt>
    <dgm:pt modelId="{8DC686D4-8863-4C96-8D32-0FBFAA7A01F9}" type="parTrans" cxnId="{BD99BB67-4C52-4B30-89AC-C32238D46858}">
      <dgm:prSet/>
      <dgm:spPr/>
      <dgm:t>
        <a:bodyPr/>
        <a:lstStyle/>
        <a:p>
          <a:endParaRPr lang="en-US"/>
        </a:p>
      </dgm:t>
    </dgm:pt>
    <dgm:pt modelId="{71AF9BAA-5C7C-4859-A353-9B1AA2DAFB35}" type="sibTrans" cxnId="{BD99BB67-4C52-4B30-89AC-C32238D46858}">
      <dgm:prSet/>
      <dgm:spPr/>
      <dgm:t>
        <a:bodyPr/>
        <a:lstStyle/>
        <a:p>
          <a:endParaRPr lang="en-US"/>
        </a:p>
      </dgm:t>
    </dgm:pt>
    <dgm:pt modelId="{8EA407DF-B37E-4111-9543-9BDDCA4CB501}">
      <dgm:prSet phldrT="[Text]"/>
      <dgm:spPr/>
      <dgm:t>
        <a:bodyPr/>
        <a:lstStyle/>
        <a:p>
          <a:r>
            <a:rPr lang="id-ID" b="1" dirty="0">
              <a:solidFill>
                <a:schemeClr val="tx1"/>
              </a:solidFill>
              <a:latin typeface="Tahoma" pitchFamily="34" charset="0"/>
              <a:ea typeface="Tahoma" pitchFamily="34" charset="0"/>
              <a:cs typeface="Tahoma" pitchFamily="34" charset="0"/>
            </a:rPr>
            <a:t>Option(Pilihan)</a:t>
          </a:r>
          <a:endParaRPr lang="en-US" b="1" dirty="0">
            <a:solidFill>
              <a:schemeClr val="tx1"/>
            </a:solidFill>
            <a:latin typeface="Tahoma" pitchFamily="34" charset="0"/>
            <a:ea typeface="Tahoma" pitchFamily="34" charset="0"/>
            <a:cs typeface="Tahoma" pitchFamily="34" charset="0"/>
          </a:endParaRPr>
        </a:p>
      </dgm:t>
    </dgm:pt>
    <dgm:pt modelId="{5B147EB6-1E14-45FA-8FD2-BFDB7BCEB2FB}" type="parTrans" cxnId="{88F8CF30-5CF7-4E58-ABF0-8F80A1238CDE}">
      <dgm:prSet/>
      <dgm:spPr/>
      <dgm:t>
        <a:bodyPr/>
        <a:lstStyle/>
        <a:p>
          <a:endParaRPr lang="en-US"/>
        </a:p>
      </dgm:t>
    </dgm:pt>
    <dgm:pt modelId="{161FD49F-3794-4C81-B9A9-2F67BBD8899B}" type="sibTrans" cxnId="{88F8CF30-5CF7-4E58-ABF0-8F80A1238CDE}">
      <dgm:prSet/>
      <dgm:spPr/>
      <dgm:t>
        <a:bodyPr/>
        <a:lstStyle/>
        <a:p>
          <a:endParaRPr lang="en-US"/>
        </a:p>
      </dgm:t>
    </dgm:pt>
    <dgm:pt modelId="{468463F2-2ACC-453F-9EC7-5030E0C64C96}">
      <dgm:prSet phldrT="[Text]"/>
      <dgm:spPr/>
      <dgm:t>
        <a:bodyPr/>
        <a:lstStyle/>
        <a:p>
          <a:r>
            <a:rPr lang="id-ID" b="1" dirty="0">
              <a:solidFill>
                <a:schemeClr val="tx1"/>
              </a:solidFill>
              <a:latin typeface="Tahoma" pitchFamily="34" charset="0"/>
              <a:ea typeface="Tahoma" pitchFamily="34" charset="0"/>
              <a:cs typeface="Tahoma" pitchFamily="34" charset="0"/>
            </a:rPr>
            <a:t>Wrap UP(Kesimpulan)</a:t>
          </a:r>
          <a:endParaRPr lang="en-US" b="1" dirty="0">
            <a:solidFill>
              <a:schemeClr val="tx1"/>
            </a:solidFill>
            <a:latin typeface="Tahoma" pitchFamily="34" charset="0"/>
            <a:ea typeface="Tahoma" pitchFamily="34" charset="0"/>
            <a:cs typeface="Tahoma" pitchFamily="34" charset="0"/>
          </a:endParaRPr>
        </a:p>
      </dgm:t>
    </dgm:pt>
    <dgm:pt modelId="{12B11B4D-269C-4110-BF90-64E150A12865}" type="parTrans" cxnId="{6E7A245D-B3D9-477B-A96A-179B6988B666}">
      <dgm:prSet/>
      <dgm:spPr/>
      <dgm:t>
        <a:bodyPr/>
        <a:lstStyle/>
        <a:p>
          <a:endParaRPr lang="en-US"/>
        </a:p>
      </dgm:t>
    </dgm:pt>
    <dgm:pt modelId="{E2159507-8048-4625-A8B5-7CE232942395}" type="sibTrans" cxnId="{6E7A245D-B3D9-477B-A96A-179B6988B666}">
      <dgm:prSet/>
      <dgm:spPr/>
      <dgm:t>
        <a:bodyPr/>
        <a:lstStyle/>
        <a:p>
          <a:endParaRPr lang="en-US"/>
        </a:p>
      </dgm:t>
    </dgm:pt>
    <dgm:pt modelId="{B8BE5184-6FB7-4D80-AB90-D9E656EFA7B1}">
      <dgm:prSet phldrT="[Text]"/>
      <dgm:spPr/>
      <dgm:t>
        <a:bodyPr/>
        <a:lstStyle/>
        <a:p>
          <a:r>
            <a:rPr lang="id-ID" b="1" dirty="0">
              <a:solidFill>
                <a:schemeClr val="tx1"/>
              </a:solidFill>
              <a:latin typeface="Tahoma" pitchFamily="34" charset="0"/>
              <a:ea typeface="Tahoma" pitchFamily="34" charset="0"/>
              <a:cs typeface="Tahoma" pitchFamily="34" charset="0"/>
            </a:rPr>
            <a:t>Dream (Masa Depan)</a:t>
          </a:r>
          <a:endParaRPr lang="en-US" b="1" dirty="0">
            <a:solidFill>
              <a:schemeClr val="tx1"/>
            </a:solidFill>
            <a:latin typeface="Tahoma" pitchFamily="34" charset="0"/>
            <a:ea typeface="Tahoma" pitchFamily="34" charset="0"/>
            <a:cs typeface="Tahoma" pitchFamily="34" charset="0"/>
          </a:endParaRPr>
        </a:p>
      </dgm:t>
    </dgm:pt>
    <dgm:pt modelId="{F523733B-4A92-413B-B739-D7BC92638A6C}" type="parTrans" cxnId="{F9DD945F-1A2C-48D2-AB8A-BADB0F505D23}">
      <dgm:prSet/>
      <dgm:spPr/>
      <dgm:t>
        <a:bodyPr/>
        <a:lstStyle/>
        <a:p>
          <a:endParaRPr lang="en-US"/>
        </a:p>
      </dgm:t>
    </dgm:pt>
    <dgm:pt modelId="{B418C042-CA34-4ED3-A5E6-6C6485C31607}" type="sibTrans" cxnId="{F9DD945F-1A2C-48D2-AB8A-BADB0F505D23}">
      <dgm:prSet/>
      <dgm:spPr/>
      <dgm:t>
        <a:bodyPr/>
        <a:lstStyle/>
        <a:p>
          <a:endParaRPr lang="en-US"/>
        </a:p>
      </dgm:t>
    </dgm:pt>
    <dgm:pt modelId="{CF2D14B7-4013-4CD4-B132-5BF2D0328DCF}">
      <dgm:prSet phldrT="[Text]"/>
      <dgm:spPr/>
      <dgm:t>
        <a:bodyPr/>
        <a:lstStyle/>
        <a:p>
          <a:r>
            <a:rPr lang="id-ID" b="1" dirty="0">
              <a:solidFill>
                <a:schemeClr val="tx1"/>
              </a:solidFill>
              <a:latin typeface="Tahoma" pitchFamily="34" charset="0"/>
              <a:ea typeface="Tahoma" pitchFamily="34" charset="0"/>
              <a:cs typeface="Tahoma" pitchFamily="34" charset="0"/>
            </a:rPr>
            <a:t>Design (Rencana)</a:t>
          </a:r>
          <a:endParaRPr lang="en-US" b="1" dirty="0">
            <a:solidFill>
              <a:schemeClr val="tx1"/>
            </a:solidFill>
            <a:latin typeface="Tahoma" pitchFamily="34" charset="0"/>
            <a:ea typeface="Tahoma" pitchFamily="34" charset="0"/>
            <a:cs typeface="Tahoma" pitchFamily="34" charset="0"/>
          </a:endParaRPr>
        </a:p>
      </dgm:t>
    </dgm:pt>
    <dgm:pt modelId="{5D4B9706-5CE0-4E57-9DE3-5F10E833C6F2}" type="parTrans" cxnId="{8EB397E1-B834-4CBC-9934-8A3CDC584D82}">
      <dgm:prSet/>
      <dgm:spPr/>
      <dgm:t>
        <a:bodyPr/>
        <a:lstStyle/>
        <a:p>
          <a:endParaRPr lang="en-US"/>
        </a:p>
      </dgm:t>
    </dgm:pt>
    <dgm:pt modelId="{7D3DA530-1254-4F75-B75B-2A6670BF8971}" type="sibTrans" cxnId="{8EB397E1-B834-4CBC-9934-8A3CDC584D82}">
      <dgm:prSet/>
      <dgm:spPr/>
      <dgm:t>
        <a:bodyPr/>
        <a:lstStyle/>
        <a:p>
          <a:endParaRPr lang="en-US"/>
        </a:p>
      </dgm:t>
    </dgm:pt>
    <dgm:pt modelId="{386A7E7A-2439-4FD4-BC17-9C2B56DFE850}">
      <dgm:prSet phldrT="[Text]"/>
      <dgm:spPr/>
      <dgm:t>
        <a:bodyPr/>
        <a:lstStyle/>
        <a:p>
          <a:r>
            <a:rPr lang="id-ID" b="1" dirty="0">
              <a:solidFill>
                <a:schemeClr val="tx1"/>
              </a:solidFill>
              <a:latin typeface="Tahoma" pitchFamily="34" charset="0"/>
              <a:ea typeface="Tahoma" pitchFamily="34" charset="0"/>
              <a:cs typeface="Tahoma" pitchFamily="34" charset="0"/>
            </a:rPr>
            <a:t>Destiny (Hasil)</a:t>
          </a:r>
          <a:endParaRPr lang="en-US" b="1" dirty="0">
            <a:solidFill>
              <a:schemeClr val="tx1"/>
            </a:solidFill>
            <a:latin typeface="Tahoma" pitchFamily="34" charset="0"/>
            <a:ea typeface="Tahoma" pitchFamily="34" charset="0"/>
            <a:cs typeface="Tahoma" pitchFamily="34" charset="0"/>
          </a:endParaRPr>
        </a:p>
      </dgm:t>
    </dgm:pt>
    <dgm:pt modelId="{4F6AAD1F-1193-49A7-A6EF-916DCEBDC418}" type="parTrans" cxnId="{92884B6F-95DA-4C02-A441-B9706FE2B1B7}">
      <dgm:prSet/>
      <dgm:spPr/>
      <dgm:t>
        <a:bodyPr/>
        <a:lstStyle/>
        <a:p>
          <a:endParaRPr lang="en-US"/>
        </a:p>
      </dgm:t>
    </dgm:pt>
    <dgm:pt modelId="{EDC90425-999A-499D-B34F-081A543BDFA3}" type="sibTrans" cxnId="{92884B6F-95DA-4C02-A441-B9706FE2B1B7}">
      <dgm:prSet/>
      <dgm:spPr/>
      <dgm:t>
        <a:bodyPr/>
        <a:lstStyle/>
        <a:p>
          <a:endParaRPr lang="en-US"/>
        </a:p>
      </dgm:t>
    </dgm:pt>
    <dgm:pt modelId="{B3790897-0BC1-4F31-BB68-313964274FFF}" type="pres">
      <dgm:prSet presAssocID="{6D17C30B-9D7A-4C0A-81FA-9E484828A99A}" presName="theList" presStyleCnt="0">
        <dgm:presLayoutVars>
          <dgm:dir/>
          <dgm:animLvl val="lvl"/>
          <dgm:resizeHandles val="exact"/>
        </dgm:presLayoutVars>
      </dgm:prSet>
      <dgm:spPr/>
    </dgm:pt>
    <dgm:pt modelId="{71453904-8F30-4D44-A533-D132F194DD4E}" type="pres">
      <dgm:prSet presAssocID="{400F476C-B9BB-4F04-8F17-EB620103C552}" presName="compNode" presStyleCnt="0"/>
      <dgm:spPr/>
    </dgm:pt>
    <dgm:pt modelId="{E559BCAA-D567-44F3-A06B-50B0BBAA3ABD}" type="pres">
      <dgm:prSet presAssocID="{400F476C-B9BB-4F04-8F17-EB620103C552}" presName="aNode" presStyleLbl="bgShp" presStyleIdx="0" presStyleCnt="3"/>
      <dgm:spPr/>
    </dgm:pt>
    <dgm:pt modelId="{A5B2D13D-44C7-48D0-AF1A-2A31F4CE1ACA}" type="pres">
      <dgm:prSet presAssocID="{400F476C-B9BB-4F04-8F17-EB620103C552}" presName="textNode" presStyleLbl="bgShp" presStyleIdx="0" presStyleCnt="3"/>
      <dgm:spPr/>
    </dgm:pt>
    <dgm:pt modelId="{8B905F36-1419-4F7D-8618-5741F4397296}" type="pres">
      <dgm:prSet presAssocID="{400F476C-B9BB-4F04-8F17-EB620103C552}" presName="compChildNode" presStyleCnt="0"/>
      <dgm:spPr/>
    </dgm:pt>
    <dgm:pt modelId="{8B658CEF-1EE0-42DD-AC0B-57FB0F69326F}" type="pres">
      <dgm:prSet presAssocID="{400F476C-B9BB-4F04-8F17-EB620103C552}" presName="theInnerList" presStyleCnt="0"/>
      <dgm:spPr/>
    </dgm:pt>
    <dgm:pt modelId="{21810B99-CD6E-4FBD-BF90-6155EA5C3299}" type="pres">
      <dgm:prSet presAssocID="{A7637881-3FF0-4C60-B0E3-E835F4AC7EF6}" presName="childNode" presStyleLbl="node1" presStyleIdx="0" presStyleCnt="13">
        <dgm:presLayoutVars>
          <dgm:bulletEnabled val="1"/>
        </dgm:presLayoutVars>
      </dgm:prSet>
      <dgm:spPr/>
    </dgm:pt>
    <dgm:pt modelId="{A46094FD-C3E2-4056-A566-E89AEB263C0C}" type="pres">
      <dgm:prSet presAssocID="{A7637881-3FF0-4C60-B0E3-E835F4AC7EF6}" presName="aSpace2" presStyleCnt="0"/>
      <dgm:spPr/>
    </dgm:pt>
    <dgm:pt modelId="{6508138D-4C5F-47D6-8789-5FE0230B08ED}" type="pres">
      <dgm:prSet presAssocID="{8A4E43D5-9F0C-4637-89D9-42B5D579DA8D}" presName="childNode" presStyleLbl="node1" presStyleIdx="1" presStyleCnt="13">
        <dgm:presLayoutVars>
          <dgm:bulletEnabled val="1"/>
        </dgm:presLayoutVars>
      </dgm:prSet>
      <dgm:spPr/>
    </dgm:pt>
    <dgm:pt modelId="{9ED37B30-15B3-4D52-8B07-C4113A4EA3D8}" type="pres">
      <dgm:prSet presAssocID="{8A4E43D5-9F0C-4637-89D9-42B5D579DA8D}" presName="aSpace2" presStyleCnt="0"/>
      <dgm:spPr/>
    </dgm:pt>
    <dgm:pt modelId="{FF7D0E97-F1BE-48C4-A97F-3FB1E9A1C83F}" type="pres">
      <dgm:prSet presAssocID="{3D98E6A6-32AD-4639-BA06-B11F7F6122B5}" presName="childNode" presStyleLbl="node1" presStyleIdx="2" presStyleCnt="13">
        <dgm:presLayoutVars>
          <dgm:bulletEnabled val="1"/>
        </dgm:presLayoutVars>
      </dgm:prSet>
      <dgm:spPr/>
    </dgm:pt>
    <dgm:pt modelId="{B8BEA3DF-345A-4732-ABAD-D609258A1301}" type="pres">
      <dgm:prSet presAssocID="{400F476C-B9BB-4F04-8F17-EB620103C552}" presName="aSpace" presStyleCnt="0"/>
      <dgm:spPr/>
    </dgm:pt>
    <dgm:pt modelId="{63DD3BF3-78FC-40E2-B111-31D11C1B542C}" type="pres">
      <dgm:prSet presAssocID="{ABE20081-EF5A-4D72-B1C6-0F9660176B2B}" presName="compNode" presStyleCnt="0"/>
      <dgm:spPr/>
    </dgm:pt>
    <dgm:pt modelId="{268C033B-93D6-4C6F-B91F-D8C37FF2C736}" type="pres">
      <dgm:prSet presAssocID="{ABE20081-EF5A-4D72-B1C6-0F9660176B2B}" presName="aNode" presStyleLbl="bgShp" presStyleIdx="1" presStyleCnt="3" custLinFactNeighborX="-405"/>
      <dgm:spPr/>
    </dgm:pt>
    <dgm:pt modelId="{15E9CE42-7E77-460E-8753-5E9F3134F695}" type="pres">
      <dgm:prSet presAssocID="{ABE20081-EF5A-4D72-B1C6-0F9660176B2B}" presName="textNode" presStyleLbl="bgShp" presStyleIdx="1" presStyleCnt="3"/>
      <dgm:spPr/>
    </dgm:pt>
    <dgm:pt modelId="{993347CC-F763-4F89-95BC-B40A1A5C370B}" type="pres">
      <dgm:prSet presAssocID="{ABE20081-EF5A-4D72-B1C6-0F9660176B2B}" presName="compChildNode" presStyleCnt="0"/>
      <dgm:spPr/>
    </dgm:pt>
    <dgm:pt modelId="{BEABF08D-DB25-45CE-87AA-3AC5D577A2DB}" type="pres">
      <dgm:prSet presAssocID="{ABE20081-EF5A-4D72-B1C6-0F9660176B2B}" presName="theInnerList" presStyleCnt="0"/>
      <dgm:spPr/>
    </dgm:pt>
    <dgm:pt modelId="{AA6551D2-9DC3-4566-A5EB-CB521CA82284}" type="pres">
      <dgm:prSet presAssocID="{CA147673-5928-4D19-9D15-1A92C81F3562}" presName="childNode" presStyleLbl="node1" presStyleIdx="3" presStyleCnt="13">
        <dgm:presLayoutVars>
          <dgm:bulletEnabled val="1"/>
        </dgm:presLayoutVars>
      </dgm:prSet>
      <dgm:spPr/>
    </dgm:pt>
    <dgm:pt modelId="{9928DE30-D9D2-4EDB-95E6-B9A690E2D412}" type="pres">
      <dgm:prSet presAssocID="{CA147673-5928-4D19-9D15-1A92C81F3562}" presName="aSpace2" presStyleCnt="0"/>
      <dgm:spPr/>
    </dgm:pt>
    <dgm:pt modelId="{E7C6D832-91C8-4BA8-8082-D6757B86CE49}" type="pres">
      <dgm:prSet presAssocID="{E3CFB525-D385-487D-AFC8-88CDE0B659DF}" presName="childNode" presStyleLbl="node1" presStyleIdx="4" presStyleCnt="13">
        <dgm:presLayoutVars>
          <dgm:bulletEnabled val="1"/>
        </dgm:presLayoutVars>
      </dgm:prSet>
      <dgm:spPr/>
    </dgm:pt>
    <dgm:pt modelId="{BA10AFD0-0364-431A-9965-8F0D9594B156}" type="pres">
      <dgm:prSet presAssocID="{E3CFB525-D385-487D-AFC8-88CDE0B659DF}" presName="aSpace2" presStyleCnt="0"/>
      <dgm:spPr/>
    </dgm:pt>
    <dgm:pt modelId="{A1B3A3E1-3AF5-4E69-8DFE-B3E8555488B9}" type="pres">
      <dgm:prSet presAssocID="{70A09BAB-0590-4EE9-A945-F1473302C735}" presName="childNode" presStyleLbl="node1" presStyleIdx="5" presStyleCnt="13">
        <dgm:presLayoutVars>
          <dgm:bulletEnabled val="1"/>
        </dgm:presLayoutVars>
      </dgm:prSet>
      <dgm:spPr/>
    </dgm:pt>
    <dgm:pt modelId="{18557392-E10E-43A0-A1DE-C7396FC258F7}" type="pres">
      <dgm:prSet presAssocID="{70A09BAB-0590-4EE9-A945-F1473302C735}" presName="aSpace2" presStyleCnt="0"/>
      <dgm:spPr/>
    </dgm:pt>
    <dgm:pt modelId="{F6BCB36C-B17D-4032-B09A-D668A3F25013}" type="pres">
      <dgm:prSet presAssocID="{8EA407DF-B37E-4111-9543-9BDDCA4CB501}" presName="childNode" presStyleLbl="node1" presStyleIdx="6" presStyleCnt="13">
        <dgm:presLayoutVars>
          <dgm:bulletEnabled val="1"/>
        </dgm:presLayoutVars>
      </dgm:prSet>
      <dgm:spPr/>
    </dgm:pt>
    <dgm:pt modelId="{7B886F9D-1723-4B54-8421-0EF07F3BFB8E}" type="pres">
      <dgm:prSet presAssocID="{8EA407DF-B37E-4111-9543-9BDDCA4CB501}" presName="aSpace2" presStyleCnt="0"/>
      <dgm:spPr/>
    </dgm:pt>
    <dgm:pt modelId="{E0BBC2BA-2C65-419E-8F91-2EB0F1D00458}" type="pres">
      <dgm:prSet presAssocID="{468463F2-2ACC-453F-9EC7-5030E0C64C96}" presName="childNode" presStyleLbl="node1" presStyleIdx="7" presStyleCnt="13">
        <dgm:presLayoutVars>
          <dgm:bulletEnabled val="1"/>
        </dgm:presLayoutVars>
      </dgm:prSet>
      <dgm:spPr/>
    </dgm:pt>
    <dgm:pt modelId="{76961457-6AC4-4001-A2E0-13FA005E877E}" type="pres">
      <dgm:prSet presAssocID="{ABE20081-EF5A-4D72-B1C6-0F9660176B2B}" presName="aSpace" presStyleCnt="0"/>
      <dgm:spPr/>
    </dgm:pt>
    <dgm:pt modelId="{E8D7D9A3-43DA-42DF-82B6-1D8D6AA7A592}" type="pres">
      <dgm:prSet presAssocID="{A9CCDE7D-3245-4EF9-8879-6328A5FE04A2}" presName="compNode" presStyleCnt="0"/>
      <dgm:spPr/>
    </dgm:pt>
    <dgm:pt modelId="{97D2730B-F94A-4B72-AE4E-1A170410210A}" type="pres">
      <dgm:prSet presAssocID="{A9CCDE7D-3245-4EF9-8879-6328A5FE04A2}" presName="aNode" presStyleLbl="bgShp" presStyleIdx="2" presStyleCnt="3"/>
      <dgm:spPr/>
    </dgm:pt>
    <dgm:pt modelId="{CCD5DB07-FFD7-45ED-B62C-80FA0E47BFA3}" type="pres">
      <dgm:prSet presAssocID="{A9CCDE7D-3245-4EF9-8879-6328A5FE04A2}" presName="textNode" presStyleLbl="bgShp" presStyleIdx="2" presStyleCnt="3"/>
      <dgm:spPr/>
    </dgm:pt>
    <dgm:pt modelId="{3B097035-727C-454A-B281-BC7459C3E26A}" type="pres">
      <dgm:prSet presAssocID="{A9CCDE7D-3245-4EF9-8879-6328A5FE04A2}" presName="compChildNode" presStyleCnt="0"/>
      <dgm:spPr/>
    </dgm:pt>
    <dgm:pt modelId="{E617ADDC-24C7-4348-8F11-450A0DD979A7}" type="pres">
      <dgm:prSet presAssocID="{A9CCDE7D-3245-4EF9-8879-6328A5FE04A2}" presName="theInnerList" presStyleCnt="0"/>
      <dgm:spPr/>
    </dgm:pt>
    <dgm:pt modelId="{70CB48FA-9521-4531-8A12-E73CD32BB4A0}" type="pres">
      <dgm:prSet presAssocID="{22C960E8-21EC-4543-93AA-7A4840795363}" presName="childNode" presStyleLbl="node1" presStyleIdx="8" presStyleCnt="13">
        <dgm:presLayoutVars>
          <dgm:bulletEnabled val="1"/>
        </dgm:presLayoutVars>
      </dgm:prSet>
      <dgm:spPr/>
    </dgm:pt>
    <dgm:pt modelId="{59F42271-996A-4332-89BD-D2D778DBB4E8}" type="pres">
      <dgm:prSet presAssocID="{22C960E8-21EC-4543-93AA-7A4840795363}" presName="aSpace2" presStyleCnt="0"/>
      <dgm:spPr/>
    </dgm:pt>
    <dgm:pt modelId="{24DD4168-55BC-4ADC-A290-DF2A23EA0B00}" type="pres">
      <dgm:prSet presAssocID="{59912893-584A-453B-85DC-AA849AD478FD}" presName="childNode" presStyleLbl="node1" presStyleIdx="9" presStyleCnt="13">
        <dgm:presLayoutVars>
          <dgm:bulletEnabled val="1"/>
        </dgm:presLayoutVars>
      </dgm:prSet>
      <dgm:spPr/>
    </dgm:pt>
    <dgm:pt modelId="{4376C4CA-87B8-44A3-AD1C-2D4C7445BCEB}" type="pres">
      <dgm:prSet presAssocID="{59912893-584A-453B-85DC-AA849AD478FD}" presName="aSpace2" presStyleCnt="0"/>
      <dgm:spPr/>
    </dgm:pt>
    <dgm:pt modelId="{78DDDEC4-A02D-4565-B2D7-5F0BA4DF4F15}" type="pres">
      <dgm:prSet presAssocID="{B8BE5184-6FB7-4D80-AB90-D9E656EFA7B1}" presName="childNode" presStyleLbl="node1" presStyleIdx="10" presStyleCnt="13">
        <dgm:presLayoutVars>
          <dgm:bulletEnabled val="1"/>
        </dgm:presLayoutVars>
      </dgm:prSet>
      <dgm:spPr/>
    </dgm:pt>
    <dgm:pt modelId="{654D51D1-E2CB-4ACF-92AD-AB9849093897}" type="pres">
      <dgm:prSet presAssocID="{B8BE5184-6FB7-4D80-AB90-D9E656EFA7B1}" presName="aSpace2" presStyleCnt="0"/>
      <dgm:spPr/>
    </dgm:pt>
    <dgm:pt modelId="{46DAC0B4-CC5F-488C-8AC2-E8CBF4D13840}" type="pres">
      <dgm:prSet presAssocID="{CF2D14B7-4013-4CD4-B132-5BF2D0328DCF}" presName="childNode" presStyleLbl="node1" presStyleIdx="11" presStyleCnt="13">
        <dgm:presLayoutVars>
          <dgm:bulletEnabled val="1"/>
        </dgm:presLayoutVars>
      </dgm:prSet>
      <dgm:spPr/>
    </dgm:pt>
    <dgm:pt modelId="{73F0DB32-4DB3-4467-BF39-ED2F8BED5DC7}" type="pres">
      <dgm:prSet presAssocID="{CF2D14B7-4013-4CD4-B132-5BF2D0328DCF}" presName="aSpace2" presStyleCnt="0"/>
      <dgm:spPr/>
    </dgm:pt>
    <dgm:pt modelId="{EE892BC7-EA78-45F1-A679-24294529B350}" type="pres">
      <dgm:prSet presAssocID="{386A7E7A-2439-4FD4-BC17-9C2B56DFE850}" presName="childNode" presStyleLbl="node1" presStyleIdx="12" presStyleCnt="13">
        <dgm:presLayoutVars>
          <dgm:bulletEnabled val="1"/>
        </dgm:presLayoutVars>
      </dgm:prSet>
      <dgm:spPr/>
    </dgm:pt>
  </dgm:ptLst>
  <dgm:cxnLst>
    <dgm:cxn modelId="{E1A3F609-C345-4A75-ABC8-FBF9B6E375AE}" type="presOf" srcId="{CF2D14B7-4013-4CD4-B132-5BF2D0328DCF}" destId="{46DAC0B4-CC5F-488C-8AC2-E8CBF4D13840}" srcOrd="0" destOrd="0" presId="urn:microsoft.com/office/officeart/2005/8/layout/lProcess2"/>
    <dgm:cxn modelId="{6DCC3710-4CA2-44F7-BBCE-3FBE89068415}" srcId="{A9CCDE7D-3245-4EF9-8879-6328A5FE04A2}" destId="{59912893-584A-453B-85DC-AA849AD478FD}" srcOrd="1" destOrd="0" parTransId="{33853D74-5D8D-48C8-9A30-04A4B11BB5D1}" sibTransId="{733D695F-7D96-4CAF-9E59-EE3BA27DF16B}"/>
    <dgm:cxn modelId="{40CEAF17-7A55-45AD-9AFB-307B0EFD5C58}" srcId="{ABE20081-EF5A-4D72-B1C6-0F9660176B2B}" destId="{E3CFB525-D385-487D-AFC8-88CDE0B659DF}" srcOrd="1" destOrd="0" parTransId="{52C737A3-6151-456D-B35D-D1A1959698F0}" sibTransId="{668442A9-8597-471A-B50F-EA3CC1B9BDD0}"/>
    <dgm:cxn modelId="{19EA5519-B3F3-4E6C-AF93-139DB72FC53C}" type="presOf" srcId="{3D98E6A6-32AD-4639-BA06-B11F7F6122B5}" destId="{FF7D0E97-F1BE-48C4-A97F-3FB1E9A1C83F}" srcOrd="0" destOrd="0" presId="urn:microsoft.com/office/officeart/2005/8/layout/lProcess2"/>
    <dgm:cxn modelId="{88F8CF30-5CF7-4E58-ABF0-8F80A1238CDE}" srcId="{ABE20081-EF5A-4D72-B1C6-0F9660176B2B}" destId="{8EA407DF-B37E-4111-9543-9BDDCA4CB501}" srcOrd="3" destOrd="0" parTransId="{5B147EB6-1E14-45FA-8FD2-BFDB7BCEB2FB}" sibTransId="{161FD49F-3794-4C81-B9A9-2F67BBD8899B}"/>
    <dgm:cxn modelId="{94B48338-F691-4873-AF19-C823FFDAB878}" type="presOf" srcId="{ABE20081-EF5A-4D72-B1C6-0F9660176B2B}" destId="{268C033B-93D6-4C6F-B91F-D8C37FF2C736}" srcOrd="0" destOrd="0" presId="urn:microsoft.com/office/officeart/2005/8/layout/lProcess2"/>
    <dgm:cxn modelId="{6B9BA038-B670-4AEE-ADCA-575C65D2F895}" type="presOf" srcId="{400F476C-B9BB-4F04-8F17-EB620103C552}" destId="{A5B2D13D-44C7-48D0-AF1A-2A31F4CE1ACA}" srcOrd="1" destOrd="0" presId="urn:microsoft.com/office/officeart/2005/8/layout/lProcess2"/>
    <dgm:cxn modelId="{6E7A245D-B3D9-477B-A96A-179B6988B666}" srcId="{ABE20081-EF5A-4D72-B1C6-0F9660176B2B}" destId="{468463F2-2ACC-453F-9EC7-5030E0C64C96}" srcOrd="4" destOrd="0" parTransId="{12B11B4D-269C-4110-BF90-64E150A12865}" sibTransId="{E2159507-8048-4625-A8B5-7CE232942395}"/>
    <dgm:cxn modelId="{F9DD945F-1A2C-48D2-AB8A-BADB0F505D23}" srcId="{A9CCDE7D-3245-4EF9-8879-6328A5FE04A2}" destId="{B8BE5184-6FB7-4D80-AB90-D9E656EFA7B1}" srcOrd="2" destOrd="0" parTransId="{F523733B-4A92-413B-B739-D7BC92638A6C}" sibTransId="{B418C042-CA34-4ED3-A5E6-6C6485C31607}"/>
    <dgm:cxn modelId="{FED93362-E2AF-4326-B651-BE0062BE6198}" type="presOf" srcId="{A9CCDE7D-3245-4EF9-8879-6328A5FE04A2}" destId="{97D2730B-F94A-4B72-AE4E-1A170410210A}" srcOrd="0" destOrd="0" presId="urn:microsoft.com/office/officeart/2005/8/layout/lProcess2"/>
    <dgm:cxn modelId="{796EB242-A081-478C-A0B6-63F77DC28842}" srcId="{ABE20081-EF5A-4D72-B1C6-0F9660176B2B}" destId="{CA147673-5928-4D19-9D15-1A92C81F3562}" srcOrd="0" destOrd="0" parTransId="{9D2E9219-A792-496B-8FEF-1114E81EF554}" sibTransId="{55D2DE2E-D192-4C93-96E5-FD7A350834AD}"/>
    <dgm:cxn modelId="{D00BC644-9A12-46B6-8E36-90103D182BF0}" type="presOf" srcId="{400F476C-B9BB-4F04-8F17-EB620103C552}" destId="{E559BCAA-D567-44F3-A06B-50B0BBAA3ABD}" srcOrd="0" destOrd="0" presId="urn:microsoft.com/office/officeart/2005/8/layout/lProcess2"/>
    <dgm:cxn modelId="{BD99BB67-4C52-4B30-89AC-C32238D46858}" srcId="{ABE20081-EF5A-4D72-B1C6-0F9660176B2B}" destId="{70A09BAB-0590-4EE9-A945-F1473302C735}" srcOrd="2" destOrd="0" parTransId="{8DC686D4-8863-4C96-8D32-0FBFAA7A01F9}" sibTransId="{71AF9BAA-5C7C-4859-A353-9B1AA2DAFB35}"/>
    <dgm:cxn modelId="{FAA51A4F-113F-45C1-A133-13C50121DA06}" type="presOf" srcId="{59912893-584A-453B-85DC-AA849AD478FD}" destId="{24DD4168-55BC-4ADC-A290-DF2A23EA0B00}" srcOrd="0" destOrd="0" presId="urn:microsoft.com/office/officeart/2005/8/layout/lProcess2"/>
    <dgm:cxn modelId="{92884B6F-95DA-4C02-A441-B9706FE2B1B7}" srcId="{A9CCDE7D-3245-4EF9-8879-6328A5FE04A2}" destId="{386A7E7A-2439-4FD4-BC17-9C2B56DFE850}" srcOrd="4" destOrd="0" parTransId="{4F6AAD1F-1193-49A7-A6EF-916DCEBDC418}" sibTransId="{EDC90425-999A-499D-B34F-081A543BDFA3}"/>
    <dgm:cxn modelId="{F268966F-9FB8-48CE-BBD7-296BA6BC7E97}" type="presOf" srcId="{8A4E43D5-9F0C-4637-89D9-42B5D579DA8D}" destId="{6508138D-4C5F-47D6-8789-5FE0230B08ED}" srcOrd="0" destOrd="0" presId="urn:microsoft.com/office/officeart/2005/8/layout/lProcess2"/>
    <dgm:cxn modelId="{BCF0B273-3129-4316-822E-FCD6C80129A3}" type="presOf" srcId="{70A09BAB-0590-4EE9-A945-F1473302C735}" destId="{A1B3A3E1-3AF5-4E69-8DFE-B3E8555488B9}" srcOrd="0" destOrd="0" presId="urn:microsoft.com/office/officeart/2005/8/layout/lProcess2"/>
    <dgm:cxn modelId="{96726475-6400-4BFC-AD1A-A6BB8F156C05}" type="presOf" srcId="{B8BE5184-6FB7-4D80-AB90-D9E656EFA7B1}" destId="{78DDDEC4-A02D-4565-B2D7-5F0BA4DF4F15}" srcOrd="0" destOrd="0" presId="urn:microsoft.com/office/officeart/2005/8/layout/lProcess2"/>
    <dgm:cxn modelId="{516B1D76-1AB5-4942-9311-C4EBAB038ED9}" type="presOf" srcId="{8EA407DF-B37E-4111-9543-9BDDCA4CB501}" destId="{F6BCB36C-B17D-4032-B09A-D668A3F25013}" srcOrd="0" destOrd="0" presId="urn:microsoft.com/office/officeart/2005/8/layout/lProcess2"/>
    <dgm:cxn modelId="{1891F67A-2386-46C7-B77A-4E0BAB9631CD}" type="presOf" srcId="{ABE20081-EF5A-4D72-B1C6-0F9660176B2B}" destId="{15E9CE42-7E77-460E-8753-5E9F3134F695}" srcOrd="1" destOrd="0" presId="urn:microsoft.com/office/officeart/2005/8/layout/lProcess2"/>
    <dgm:cxn modelId="{6246227F-E31B-4465-B176-DE61B1B8BE1B}" type="presOf" srcId="{386A7E7A-2439-4FD4-BC17-9C2B56DFE850}" destId="{EE892BC7-EA78-45F1-A679-24294529B350}" srcOrd="0" destOrd="0" presId="urn:microsoft.com/office/officeart/2005/8/layout/lProcess2"/>
    <dgm:cxn modelId="{95789F8E-47AA-41BF-9506-C18EE875444E}" type="presOf" srcId="{CA147673-5928-4D19-9D15-1A92C81F3562}" destId="{AA6551D2-9DC3-4566-A5EB-CB521CA82284}" srcOrd="0" destOrd="0" presId="urn:microsoft.com/office/officeart/2005/8/layout/lProcess2"/>
    <dgm:cxn modelId="{1757269A-9134-4705-8CCC-F20D76CC747F}" srcId="{6D17C30B-9D7A-4C0A-81FA-9E484828A99A}" destId="{400F476C-B9BB-4F04-8F17-EB620103C552}" srcOrd="0" destOrd="0" parTransId="{AB771371-B6DD-412A-A930-97AD229B8F1B}" sibTransId="{C453844B-E84D-42CD-8A98-67FCC5DCCD36}"/>
    <dgm:cxn modelId="{6D697DA6-4267-4389-8A57-C97DE439B02E}" type="presOf" srcId="{A9CCDE7D-3245-4EF9-8879-6328A5FE04A2}" destId="{CCD5DB07-FFD7-45ED-B62C-80FA0E47BFA3}" srcOrd="1" destOrd="0" presId="urn:microsoft.com/office/officeart/2005/8/layout/lProcess2"/>
    <dgm:cxn modelId="{BBBF35BB-E0C4-40CB-BF08-C3F740C6C7B9}" type="presOf" srcId="{A7637881-3FF0-4C60-B0E3-E835F4AC7EF6}" destId="{21810B99-CD6E-4FBD-BF90-6155EA5C3299}" srcOrd="0" destOrd="0" presId="urn:microsoft.com/office/officeart/2005/8/layout/lProcess2"/>
    <dgm:cxn modelId="{E1AAFDBC-D71F-463E-BA1D-1273474DFC9A}" srcId="{400F476C-B9BB-4F04-8F17-EB620103C552}" destId="{3D98E6A6-32AD-4639-BA06-B11F7F6122B5}" srcOrd="2" destOrd="0" parTransId="{4758F9CB-64C7-447F-872B-860836D941D4}" sibTransId="{DA2FBA77-F857-4BCE-A7AF-C9B028021E49}"/>
    <dgm:cxn modelId="{34A687C4-E0BA-4FD2-A9CE-4941A1614F54}" srcId="{A9CCDE7D-3245-4EF9-8879-6328A5FE04A2}" destId="{22C960E8-21EC-4543-93AA-7A4840795363}" srcOrd="0" destOrd="0" parTransId="{D1B34C8B-18C8-48FB-BDB9-05D943955542}" sibTransId="{DB9D6AD3-6C4E-444A-BCC6-C553751685D0}"/>
    <dgm:cxn modelId="{687B48D3-BDDB-4E93-BC49-5E613FD43081}" type="presOf" srcId="{6D17C30B-9D7A-4C0A-81FA-9E484828A99A}" destId="{B3790897-0BC1-4F31-BB68-313964274FFF}" srcOrd="0" destOrd="0" presId="urn:microsoft.com/office/officeart/2005/8/layout/lProcess2"/>
    <dgm:cxn modelId="{508BE4D4-EDCD-42EA-857D-FB974CCA6BA1}" type="presOf" srcId="{22C960E8-21EC-4543-93AA-7A4840795363}" destId="{70CB48FA-9521-4531-8A12-E73CD32BB4A0}" srcOrd="0" destOrd="0" presId="urn:microsoft.com/office/officeart/2005/8/layout/lProcess2"/>
    <dgm:cxn modelId="{8EB397E1-B834-4CBC-9934-8A3CDC584D82}" srcId="{A9CCDE7D-3245-4EF9-8879-6328A5FE04A2}" destId="{CF2D14B7-4013-4CD4-B132-5BF2D0328DCF}" srcOrd="3" destOrd="0" parTransId="{5D4B9706-5CE0-4E57-9DE3-5F10E833C6F2}" sibTransId="{7D3DA530-1254-4F75-B75B-2A6670BF8971}"/>
    <dgm:cxn modelId="{A04F22E2-BE1C-4E67-AE10-661E3BEC4B5D}" srcId="{400F476C-B9BB-4F04-8F17-EB620103C552}" destId="{8A4E43D5-9F0C-4637-89D9-42B5D579DA8D}" srcOrd="1" destOrd="0" parTransId="{42D882A2-5770-4E58-8CC3-BC0745B7C4A9}" sibTransId="{2FB8D48B-929D-47CF-A031-5AA9CF9995E5}"/>
    <dgm:cxn modelId="{515562E7-40E6-4786-B93C-683BF921EF38}" type="presOf" srcId="{468463F2-2ACC-453F-9EC7-5030E0C64C96}" destId="{E0BBC2BA-2C65-419E-8F91-2EB0F1D00458}" srcOrd="0" destOrd="0" presId="urn:microsoft.com/office/officeart/2005/8/layout/lProcess2"/>
    <dgm:cxn modelId="{0D683BEE-7F76-4F0E-84B3-54B36A4B0EA2}" srcId="{6D17C30B-9D7A-4C0A-81FA-9E484828A99A}" destId="{ABE20081-EF5A-4D72-B1C6-0F9660176B2B}" srcOrd="1" destOrd="0" parTransId="{F530C13B-0826-4DFB-8EF2-412905D1AD26}" sibTransId="{96C9C29D-0122-4A84-9C0C-DA18083EA210}"/>
    <dgm:cxn modelId="{09AB8FF0-46A8-421B-80CF-4AAF5543E9C7}" srcId="{400F476C-B9BB-4F04-8F17-EB620103C552}" destId="{A7637881-3FF0-4C60-B0E3-E835F4AC7EF6}" srcOrd="0" destOrd="0" parTransId="{66B7AD22-F1D6-4BDB-B48E-1F72B5A26CC9}" sibTransId="{4254D4BB-782E-459F-B8D6-5637775EEA64}"/>
    <dgm:cxn modelId="{77F410F6-4509-4CD1-93C1-96C9D9C93E68}" type="presOf" srcId="{E3CFB525-D385-487D-AFC8-88CDE0B659DF}" destId="{E7C6D832-91C8-4BA8-8082-D6757B86CE49}" srcOrd="0" destOrd="0" presId="urn:microsoft.com/office/officeart/2005/8/layout/lProcess2"/>
    <dgm:cxn modelId="{1C25BEFE-C918-41D8-931C-04B386E28156}" srcId="{6D17C30B-9D7A-4C0A-81FA-9E484828A99A}" destId="{A9CCDE7D-3245-4EF9-8879-6328A5FE04A2}" srcOrd="2" destOrd="0" parTransId="{258F377B-7B10-4D4C-9534-396BFFECFB2B}" sibTransId="{7783D3EB-14BB-4F19-8235-FE941A99F055}"/>
    <dgm:cxn modelId="{8DCE42A4-15BC-451F-BE16-8B3FC0FA3208}" type="presParOf" srcId="{B3790897-0BC1-4F31-BB68-313964274FFF}" destId="{71453904-8F30-4D44-A533-D132F194DD4E}" srcOrd="0" destOrd="0" presId="urn:microsoft.com/office/officeart/2005/8/layout/lProcess2"/>
    <dgm:cxn modelId="{5D391A4A-54B2-414D-A9C8-C0C1D8ED2960}" type="presParOf" srcId="{71453904-8F30-4D44-A533-D132F194DD4E}" destId="{E559BCAA-D567-44F3-A06B-50B0BBAA3ABD}" srcOrd="0" destOrd="0" presId="urn:microsoft.com/office/officeart/2005/8/layout/lProcess2"/>
    <dgm:cxn modelId="{0271BC40-B883-4709-A092-893EA0F60631}" type="presParOf" srcId="{71453904-8F30-4D44-A533-D132F194DD4E}" destId="{A5B2D13D-44C7-48D0-AF1A-2A31F4CE1ACA}" srcOrd="1" destOrd="0" presId="urn:microsoft.com/office/officeart/2005/8/layout/lProcess2"/>
    <dgm:cxn modelId="{BA58A5AB-8359-41DA-A899-4DB719FFAB6E}" type="presParOf" srcId="{71453904-8F30-4D44-A533-D132F194DD4E}" destId="{8B905F36-1419-4F7D-8618-5741F4397296}" srcOrd="2" destOrd="0" presId="urn:microsoft.com/office/officeart/2005/8/layout/lProcess2"/>
    <dgm:cxn modelId="{C456A6BF-6587-4D92-9246-51E077D3488A}" type="presParOf" srcId="{8B905F36-1419-4F7D-8618-5741F4397296}" destId="{8B658CEF-1EE0-42DD-AC0B-57FB0F69326F}" srcOrd="0" destOrd="0" presId="urn:microsoft.com/office/officeart/2005/8/layout/lProcess2"/>
    <dgm:cxn modelId="{D1C10111-DB72-4AFC-BB82-94195A454085}" type="presParOf" srcId="{8B658CEF-1EE0-42DD-AC0B-57FB0F69326F}" destId="{21810B99-CD6E-4FBD-BF90-6155EA5C3299}" srcOrd="0" destOrd="0" presId="urn:microsoft.com/office/officeart/2005/8/layout/lProcess2"/>
    <dgm:cxn modelId="{BF3CD6C8-B09D-497C-983E-3B0D959F0E43}" type="presParOf" srcId="{8B658CEF-1EE0-42DD-AC0B-57FB0F69326F}" destId="{A46094FD-C3E2-4056-A566-E89AEB263C0C}" srcOrd="1" destOrd="0" presId="urn:microsoft.com/office/officeart/2005/8/layout/lProcess2"/>
    <dgm:cxn modelId="{AC75E0D3-B747-4033-93B9-ADF5952B6202}" type="presParOf" srcId="{8B658CEF-1EE0-42DD-AC0B-57FB0F69326F}" destId="{6508138D-4C5F-47D6-8789-5FE0230B08ED}" srcOrd="2" destOrd="0" presId="urn:microsoft.com/office/officeart/2005/8/layout/lProcess2"/>
    <dgm:cxn modelId="{714B78E7-77CE-4410-8653-688B10B72CBB}" type="presParOf" srcId="{8B658CEF-1EE0-42DD-AC0B-57FB0F69326F}" destId="{9ED37B30-15B3-4D52-8B07-C4113A4EA3D8}" srcOrd="3" destOrd="0" presId="urn:microsoft.com/office/officeart/2005/8/layout/lProcess2"/>
    <dgm:cxn modelId="{8F431A0D-502E-4414-9CBE-D23C346C922C}" type="presParOf" srcId="{8B658CEF-1EE0-42DD-AC0B-57FB0F69326F}" destId="{FF7D0E97-F1BE-48C4-A97F-3FB1E9A1C83F}" srcOrd="4" destOrd="0" presId="urn:microsoft.com/office/officeart/2005/8/layout/lProcess2"/>
    <dgm:cxn modelId="{64D5242F-AA97-42A6-9C71-B88D73ECD3D7}" type="presParOf" srcId="{B3790897-0BC1-4F31-BB68-313964274FFF}" destId="{B8BEA3DF-345A-4732-ABAD-D609258A1301}" srcOrd="1" destOrd="0" presId="urn:microsoft.com/office/officeart/2005/8/layout/lProcess2"/>
    <dgm:cxn modelId="{0FBDF849-B073-4737-B887-444738259691}" type="presParOf" srcId="{B3790897-0BC1-4F31-BB68-313964274FFF}" destId="{63DD3BF3-78FC-40E2-B111-31D11C1B542C}" srcOrd="2" destOrd="0" presId="urn:microsoft.com/office/officeart/2005/8/layout/lProcess2"/>
    <dgm:cxn modelId="{E53D4DD8-3303-4E36-80E5-903E99CF9D54}" type="presParOf" srcId="{63DD3BF3-78FC-40E2-B111-31D11C1B542C}" destId="{268C033B-93D6-4C6F-B91F-D8C37FF2C736}" srcOrd="0" destOrd="0" presId="urn:microsoft.com/office/officeart/2005/8/layout/lProcess2"/>
    <dgm:cxn modelId="{1B70B0F0-171C-4198-B5DE-80CA47F6CA03}" type="presParOf" srcId="{63DD3BF3-78FC-40E2-B111-31D11C1B542C}" destId="{15E9CE42-7E77-460E-8753-5E9F3134F695}" srcOrd="1" destOrd="0" presId="urn:microsoft.com/office/officeart/2005/8/layout/lProcess2"/>
    <dgm:cxn modelId="{40E7CD8D-A98D-4506-835F-BD1857928513}" type="presParOf" srcId="{63DD3BF3-78FC-40E2-B111-31D11C1B542C}" destId="{993347CC-F763-4F89-95BC-B40A1A5C370B}" srcOrd="2" destOrd="0" presId="urn:microsoft.com/office/officeart/2005/8/layout/lProcess2"/>
    <dgm:cxn modelId="{A8B40957-C85B-4378-BD74-99072625A3A7}" type="presParOf" srcId="{993347CC-F763-4F89-95BC-B40A1A5C370B}" destId="{BEABF08D-DB25-45CE-87AA-3AC5D577A2DB}" srcOrd="0" destOrd="0" presId="urn:microsoft.com/office/officeart/2005/8/layout/lProcess2"/>
    <dgm:cxn modelId="{D3FCFBCD-F022-42FE-957A-79E33054C08A}" type="presParOf" srcId="{BEABF08D-DB25-45CE-87AA-3AC5D577A2DB}" destId="{AA6551D2-9DC3-4566-A5EB-CB521CA82284}" srcOrd="0" destOrd="0" presId="urn:microsoft.com/office/officeart/2005/8/layout/lProcess2"/>
    <dgm:cxn modelId="{544FA496-8E3E-4550-BCED-E87375F3F7B8}" type="presParOf" srcId="{BEABF08D-DB25-45CE-87AA-3AC5D577A2DB}" destId="{9928DE30-D9D2-4EDB-95E6-B9A690E2D412}" srcOrd="1" destOrd="0" presId="urn:microsoft.com/office/officeart/2005/8/layout/lProcess2"/>
    <dgm:cxn modelId="{320AEBCE-88C9-473B-88E9-1892B8541DD7}" type="presParOf" srcId="{BEABF08D-DB25-45CE-87AA-3AC5D577A2DB}" destId="{E7C6D832-91C8-4BA8-8082-D6757B86CE49}" srcOrd="2" destOrd="0" presId="urn:microsoft.com/office/officeart/2005/8/layout/lProcess2"/>
    <dgm:cxn modelId="{9755AEB3-4334-4B19-85B7-2C763A0A45ED}" type="presParOf" srcId="{BEABF08D-DB25-45CE-87AA-3AC5D577A2DB}" destId="{BA10AFD0-0364-431A-9965-8F0D9594B156}" srcOrd="3" destOrd="0" presId="urn:microsoft.com/office/officeart/2005/8/layout/lProcess2"/>
    <dgm:cxn modelId="{0DAC0891-EFFE-40F7-9FBC-9D02C9C68C6D}" type="presParOf" srcId="{BEABF08D-DB25-45CE-87AA-3AC5D577A2DB}" destId="{A1B3A3E1-3AF5-4E69-8DFE-B3E8555488B9}" srcOrd="4" destOrd="0" presId="urn:microsoft.com/office/officeart/2005/8/layout/lProcess2"/>
    <dgm:cxn modelId="{2532D194-182C-4CAF-93D1-916577155F0F}" type="presParOf" srcId="{BEABF08D-DB25-45CE-87AA-3AC5D577A2DB}" destId="{18557392-E10E-43A0-A1DE-C7396FC258F7}" srcOrd="5" destOrd="0" presId="urn:microsoft.com/office/officeart/2005/8/layout/lProcess2"/>
    <dgm:cxn modelId="{19EF47ED-201E-42C7-9507-6C1A7A4C5C92}" type="presParOf" srcId="{BEABF08D-DB25-45CE-87AA-3AC5D577A2DB}" destId="{F6BCB36C-B17D-4032-B09A-D668A3F25013}" srcOrd="6" destOrd="0" presId="urn:microsoft.com/office/officeart/2005/8/layout/lProcess2"/>
    <dgm:cxn modelId="{DFA295E3-20F1-4D5E-8C03-53179E3E6C0E}" type="presParOf" srcId="{BEABF08D-DB25-45CE-87AA-3AC5D577A2DB}" destId="{7B886F9D-1723-4B54-8421-0EF07F3BFB8E}" srcOrd="7" destOrd="0" presId="urn:microsoft.com/office/officeart/2005/8/layout/lProcess2"/>
    <dgm:cxn modelId="{81C6108F-9360-4B79-80E5-89815DB9F659}" type="presParOf" srcId="{BEABF08D-DB25-45CE-87AA-3AC5D577A2DB}" destId="{E0BBC2BA-2C65-419E-8F91-2EB0F1D00458}" srcOrd="8" destOrd="0" presId="urn:microsoft.com/office/officeart/2005/8/layout/lProcess2"/>
    <dgm:cxn modelId="{161E1D64-38F0-4D50-B44B-64C36C98DBE5}" type="presParOf" srcId="{B3790897-0BC1-4F31-BB68-313964274FFF}" destId="{76961457-6AC4-4001-A2E0-13FA005E877E}" srcOrd="3" destOrd="0" presId="urn:microsoft.com/office/officeart/2005/8/layout/lProcess2"/>
    <dgm:cxn modelId="{2AA3E78C-8E1C-464B-A07C-CA2D9973561B}" type="presParOf" srcId="{B3790897-0BC1-4F31-BB68-313964274FFF}" destId="{E8D7D9A3-43DA-42DF-82B6-1D8D6AA7A592}" srcOrd="4" destOrd="0" presId="urn:microsoft.com/office/officeart/2005/8/layout/lProcess2"/>
    <dgm:cxn modelId="{1ED01656-FB1C-40FC-97F0-06B4FEEE27F6}" type="presParOf" srcId="{E8D7D9A3-43DA-42DF-82B6-1D8D6AA7A592}" destId="{97D2730B-F94A-4B72-AE4E-1A170410210A}" srcOrd="0" destOrd="0" presId="urn:microsoft.com/office/officeart/2005/8/layout/lProcess2"/>
    <dgm:cxn modelId="{7BFDDD48-6AD9-4ECC-817A-60F65F099316}" type="presParOf" srcId="{E8D7D9A3-43DA-42DF-82B6-1D8D6AA7A592}" destId="{CCD5DB07-FFD7-45ED-B62C-80FA0E47BFA3}" srcOrd="1" destOrd="0" presId="urn:microsoft.com/office/officeart/2005/8/layout/lProcess2"/>
    <dgm:cxn modelId="{11FC1B38-129C-4E13-9774-62789C05EC6C}" type="presParOf" srcId="{E8D7D9A3-43DA-42DF-82B6-1D8D6AA7A592}" destId="{3B097035-727C-454A-B281-BC7459C3E26A}" srcOrd="2" destOrd="0" presId="urn:microsoft.com/office/officeart/2005/8/layout/lProcess2"/>
    <dgm:cxn modelId="{5F9B6720-C861-4697-A406-E0FFE1A7C2E3}" type="presParOf" srcId="{3B097035-727C-454A-B281-BC7459C3E26A}" destId="{E617ADDC-24C7-4348-8F11-450A0DD979A7}" srcOrd="0" destOrd="0" presId="urn:microsoft.com/office/officeart/2005/8/layout/lProcess2"/>
    <dgm:cxn modelId="{49534D0B-6A17-4F77-930E-7E9EB99E3A78}" type="presParOf" srcId="{E617ADDC-24C7-4348-8F11-450A0DD979A7}" destId="{70CB48FA-9521-4531-8A12-E73CD32BB4A0}" srcOrd="0" destOrd="0" presId="urn:microsoft.com/office/officeart/2005/8/layout/lProcess2"/>
    <dgm:cxn modelId="{21CEED14-166D-4E97-9ADF-E706A0B3A110}" type="presParOf" srcId="{E617ADDC-24C7-4348-8F11-450A0DD979A7}" destId="{59F42271-996A-4332-89BD-D2D778DBB4E8}" srcOrd="1" destOrd="0" presId="urn:microsoft.com/office/officeart/2005/8/layout/lProcess2"/>
    <dgm:cxn modelId="{F8ECBB61-093D-4535-A838-6F1C7B428155}" type="presParOf" srcId="{E617ADDC-24C7-4348-8F11-450A0DD979A7}" destId="{24DD4168-55BC-4ADC-A290-DF2A23EA0B00}" srcOrd="2" destOrd="0" presId="urn:microsoft.com/office/officeart/2005/8/layout/lProcess2"/>
    <dgm:cxn modelId="{0743FA30-7BF0-449E-A37A-0378A5113A6D}" type="presParOf" srcId="{E617ADDC-24C7-4348-8F11-450A0DD979A7}" destId="{4376C4CA-87B8-44A3-AD1C-2D4C7445BCEB}" srcOrd="3" destOrd="0" presId="urn:microsoft.com/office/officeart/2005/8/layout/lProcess2"/>
    <dgm:cxn modelId="{77D65A0F-D279-4A12-A884-6F04EDC59D90}" type="presParOf" srcId="{E617ADDC-24C7-4348-8F11-450A0DD979A7}" destId="{78DDDEC4-A02D-4565-B2D7-5F0BA4DF4F15}" srcOrd="4" destOrd="0" presId="urn:microsoft.com/office/officeart/2005/8/layout/lProcess2"/>
    <dgm:cxn modelId="{63A214E2-63DE-482A-8B07-28BD6E8E8D56}" type="presParOf" srcId="{E617ADDC-24C7-4348-8F11-450A0DD979A7}" destId="{654D51D1-E2CB-4ACF-92AD-AB9849093897}" srcOrd="5" destOrd="0" presId="urn:microsoft.com/office/officeart/2005/8/layout/lProcess2"/>
    <dgm:cxn modelId="{EB6A4430-3803-48D4-8694-C204FEC73CF8}" type="presParOf" srcId="{E617ADDC-24C7-4348-8F11-450A0DD979A7}" destId="{46DAC0B4-CC5F-488C-8AC2-E8CBF4D13840}" srcOrd="6" destOrd="0" presId="urn:microsoft.com/office/officeart/2005/8/layout/lProcess2"/>
    <dgm:cxn modelId="{9A13F049-AFB1-4342-AC76-D52D175ECADA}" type="presParOf" srcId="{E617ADDC-24C7-4348-8F11-450A0DD979A7}" destId="{73F0DB32-4DB3-4467-BF39-ED2F8BED5DC7}" srcOrd="7" destOrd="0" presId="urn:microsoft.com/office/officeart/2005/8/layout/lProcess2"/>
    <dgm:cxn modelId="{6B34045F-E321-4A38-87DE-542A42246F1D}" type="presParOf" srcId="{E617ADDC-24C7-4348-8F11-450A0DD979A7}" destId="{EE892BC7-EA78-45F1-A679-24294529B350}"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DDA21F-C550-4B72-BF82-E8E3DDF4769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E7BAF64-C5FA-45DA-9F87-8E00ECD99A7D}">
      <dgm:prSet phldrT="[Text]" custT="1"/>
      <dgm:spPr/>
      <dgm:t>
        <a:bodyPr/>
        <a:lstStyle/>
        <a:p>
          <a:r>
            <a:rPr lang="id-ID" sz="1400" b="1" dirty="0"/>
            <a:t>Aktifitas</a:t>
          </a:r>
          <a:endParaRPr lang="en-US" sz="1400" dirty="0"/>
        </a:p>
      </dgm:t>
    </dgm:pt>
    <dgm:pt modelId="{F8360C55-01BC-48BD-AFA8-E93C4D31A77E}" type="parTrans" cxnId="{0FA42464-3131-460F-851B-9AC91B977280}">
      <dgm:prSet/>
      <dgm:spPr/>
      <dgm:t>
        <a:bodyPr/>
        <a:lstStyle/>
        <a:p>
          <a:endParaRPr lang="en-US"/>
        </a:p>
      </dgm:t>
    </dgm:pt>
    <dgm:pt modelId="{229BEADC-64DE-4DCB-8570-1799D62D154A}" type="sibTrans" cxnId="{0FA42464-3131-460F-851B-9AC91B977280}">
      <dgm:prSet/>
      <dgm:spPr/>
      <dgm:t>
        <a:bodyPr/>
        <a:lstStyle/>
        <a:p>
          <a:endParaRPr lang="en-US"/>
        </a:p>
      </dgm:t>
    </dgm:pt>
    <dgm:pt modelId="{04F06ED7-276E-40DB-8FDC-D565ECB666EC}">
      <dgm:prSet phldrT="[Text]" custT="1"/>
      <dgm:spPr>
        <a:solidFill>
          <a:srgbClr val="CCCC00"/>
        </a:solidFill>
      </dgm:spPr>
      <dgm:t>
        <a:bodyPr/>
        <a:lstStyle/>
        <a:p>
          <a:r>
            <a:rPr lang="id-ID" sz="1400" b="1" dirty="0"/>
            <a:t>Coachee Mindset</a:t>
          </a:r>
          <a:endParaRPr lang="en-US" sz="1400" dirty="0"/>
        </a:p>
      </dgm:t>
    </dgm:pt>
    <dgm:pt modelId="{2321B32B-B5A5-4D30-8A45-52E80B297AAC}" type="parTrans" cxnId="{0EB352DD-3688-4ADC-9A57-613BC7F9C8DB}">
      <dgm:prSet/>
      <dgm:spPr/>
      <dgm:t>
        <a:bodyPr/>
        <a:lstStyle/>
        <a:p>
          <a:endParaRPr lang="en-US"/>
        </a:p>
      </dgm:t>
    </dgm:pt>
    <dgm:pt modelId="{5502A103-31CF-447C-92B8-6D8F2E8D98A6}" type="sibTrans" cxnId="{0EB352DD-3688-4ADC-9A57-613BC7F9C8DB}">
      <dgm:prSet/>
      <dgm:spPr/>
      <dgm:t>
        <a:bodyPr/>
        <a:lstStyle/>
        <a:p>
          <a:endParaRPr lang="en-US"/>
        </a:p>
      </dgm:t>
    </dgm:pt>
    <dgm:pt modelId="{D1E5EBEF-4D64-4440-BB37-5EE320045A49}">
      <dgm:prSet custT="1"/>
      <dgm:spPr/>
      <dgm:t>
        <a:bodyPr/>
        <a:lstStyle/>
        <a:p>
          <a:r>
            <a:rPr lang="id-ID" sz="1200" b="1" dirty="0"/>
            <a:t>Contoh Pertanyaan Terbuka</a:t>
          </a:r>
          <a:endParaRPr lang="en-US" sz="1200" dirty="0"/>
        </a:p>
      </dgm:t>
    </dgm:pt>
    <dgm:pt modelId="{FAF4E690-35F7-4137-8622-54AC0201E8FA}" type="parTrans" cxnId="{B726885E-C390-48BC-AF2C-4CBBEB9736E2}">
      <dgm:prSet/>
      <dgm:spPr/>
      <dgm:t>
        <a:bodyPr/>
        <a:lstStyle/>
        <a:p>
          <a:endParaRPr lang="en-US"/>
        </a:p>
      </dgm:t>
    </dgm:pt>
    <dgm:pt modelId="{EDB7A5D7-46D5-4C06-86DE-344737811214}" type="sibTrans" cxnId="{B726885E-C390-48BC-AF2C-4CBBEB9736E2}">
      <dgm:prSet/>
      <dgm:spPr/>
      <dgm:t>
        <a:bodyPr/>
        <a:lstStyle/>
        <a:p>
          <a:endParaRPr lang="en-US"/>
        </a:p>
      </dgm:t>
    </dgm:pt>
    <dgm:pt modelId="{1242EC1B-7E01-4C1C-AB8E-2F7087F53632}">
      <dgm:prSet phldrT="[Text]" custT="1"/>
      <dgm:spPr/>
      <dgm:t>
        <a:bodyPr/>
        <a:lstStyle/>
        <a:p>
          <a:r>
            <a:rPr lang="id-ID" sz="1400" b="1" dirty="0"/>
            <a:t>Coach</a:t>
          </a:r>
          <a:r>
            <a:rPr lang="en-US" sz="1400" b="1" dirty="0"/>
            <a:t>  </a:t>
          </a:r>
          <a:r>
            <a:rPr lang="id-ID" sz="1400" b="1" dirty="0"/>
            <a:t>Mindset</a:t>
          </a:r>
          <a:endParaRPr lang="en-US" sz="1400" dirty="0"/>
        </a:p>
      </dgm:t>
    </dgm:pt>
    <dgm:pt modelId="{F1476A3F-6A3E-4031-B45A-F44482D6E199}" type="sibTrans" cxnId="{94250CEF-4C18-4C39-9F38-CDB63788C013}">
      <dgm:prSet/>
      <dgm:spPr/>
      <dgm:t>
        <a:bodyPr/>
        <a:lstStyle/>
        <a:p>
          <a:endParaRPr lang="en-US"/>
        </a:p>
      </dgm:t>
    </dgm:pt>
    <dgm:pt modelId="{EA23DFD9-FAD6-4893-B754-C44873B1D3A4}" type="parTrans" cxnId="{94250CEF-4C18-4C39-9F38-CDB63788C013}">
      <dgm:prSet/>
      <dgm:spPr/>
      <dgm:t>
        <a:bodyPr/>
        <a:lstStyle/>
        <a:p>
          <a:endParaRPr lang="en-US"/>
        </a:p>
      </dgm:t>
    </dgm:pt>
    <dgm:pt modelId="{733E3850-5486-4947-AE14-07A0F69D51FC}" type="pres">
      <dgm:prSet presAssocID="{CCDDA21F-C550-4B72-BF82-E8E3DDF47693}" presName="Name0" presStyleCnt="0">
        <dgm:presLayoutVars>
          <dgm:dir/>
          <dgm:animLvl val="lvl"/>
          <dgm:resizeHandles val="exact"/>
        </dgm:presLayoutVars>
      </dgm:prSet>
      <dgm:spPr/>
    </dgm:pt>
    <dgm:pt modelId="{2BBF85E7-2A57-4250-932D-E51AC82E73AE}" type="pres">
      <dgm:prSet presAssocID="{3E7BAF64-C5FA-45DA-9F87-8E00ECD99A7D}" presName="linNode" presStyleCnt="0"/>
      <dgm:spPr/>
    </dgm:pt>
    <dgm:pt modelId="{7D9F9CF1-91BF-4732-9ED2-C819C99C687C}" type="pres">
      <dgm:prSet presAssocID="{3E7BAF64-C5FA-45DA-9F87-8E00ECD99A7D}" presName="parentText" presStyleLbl="node1" presStyleIdx="0" presStyleCnt="4" custScaleX="63935" custLinFactNeighborY="-168">
        <dgm:presLayoutVars>
          <dgm:chMax val="1"/>
          <dgm:bulletEnabled val="1"/>
        </dgm:presLayoutVars>
      </dgm:prSet>
      <dgm:spPr/>
    </dgm:pt>
    <dgm:pt modelId="{692F7DA8-C4FE-49E3-806C-DACDE2E920EC}" type="pres">
      <dgm:prSet presAssocID="{229BEADC-64DE-4DCB-8570-1799D62D154A}" presName="sp" presStyleCnt="0"/>
      <dgm:spPr/>
    </dgm:pt>
    <dgm:pt modelId="{BB39E2B2-F814-48AD-A1A7-AAA8C338F10E}" type="pres">
      <dgm:prSet presAssocID="{1242EC1B-7E01-4C1C-AB8E-2F7087F53632}" presName="linNode" presStyleCnt="0"/>
      <dgm:spPr/>
    </dgm:pt>
    <dgm:pt modelId="{D97AE87E-41D8-438B-B62B-7D2815D579EF}" type="pres">
      <dgm:prSet presAssocID="{1242EC1B-7E01-4C1C-AB8E-2F7087F53632}" presName="parentText" presStyleLbl="node1" presStyleIdx="1" presStyleCnt="4" custScaleX="63935" custScaleY="104394" custLinFactNeighborY="-3244">
        <dgm:presLayoutVars>
          <dgm:chMax val="1"/>
          <dgm:bulletEnabled val="1"/>
        </dgm:presLayoutVars>
      </dgm:prSet>
      <dgm:spPr/>
    </dgm:pt>
    <dgm:pt modelId="{F2893272-2DC0-4619-9259-E7B3635BD6D8}" type="pres">
      <dgm:prSet presAssocID="{F1476A3F-6A3E-4031-B45A-F44482D6E199}" presName="sp" presStyleCnt="0"/>
      <dgm:spPr/>
    </dgm:pt>
    <dgm:pt modelId="{D68D233B-6669-420E-99CB-91FB023CE51B}" type="pres">
      <dgm:prSet presAssocID="{04F06ED7-276E-40DB-8FDC-D565ECB666EC}" presName="linNode" presStyleCnt="0"/>
      <dgm:spPr/>
    </dgm:pt>
    <dgm:pt modelId="{7897149A-AABA-4F1C-8EF6-28C599BEB157}" type="pres">
      <dgm:prSet presAssocID="{04F06ED7-276E-40DB-8FDC-D565ECB666EC}" presName="parentText" presStyleLbl="node1" presStyleIdx="2" presStyleCnt="4" custScaleX="63935" custLinFactNeighborY="-4055">
        <dgm:presLayoutVars>
          <dgm:chMax val="1"/>
          <dgm:bulletEnabled val="1"/>
        </dgm:presLayoutVars>
      </dgm:prSet>
      <dgm:spPr/>
    </dgm:pt>
    <dgm:pt modelId="{140090BB-2922-4980-800A-FD1ECF156970}" type="pres">
      <dgm:prSet presAssocID="{5502A103-31CF-447C-92B8-6D8F2E8D98A6}" presName="sp" presStyleCnt="0"/>
      <dgm:spPr/>
    </dgm:pt>
    <dgm:pt modelId="{E3C236FF-F453-4A99-A729-818950D0784F}" type="pres">
      <dgm:prSet presAssocID="{D1E5EBEF-4D64-4440-BB37-5EE320045A49}" presName="linNode" presStyleCnt="0"/>
      <dgm:spPr/>
    </dgm:pt>
    <dgm:pt modelId="{AF2941CD-DE7D-4637-A89D-32BB5ED76A81}" type="pres">
      <dgm:prSet presAssocID="{D1E5EBEF-4D64-4440-BB37-5EE320045A49}" presName="parentText" presStyleLbl="node1" presStyleIdx="3" presStyleCnt="4" custScaleX="63935" custScaleY="126996">
        <dgm:presLayoutVars>
          <dgm:chMax val="1"/>
          <dgm:bulletEnabled val="1"/>
        </dgm:presLayoutVars>
      </dgm:prSet>
      <dgm:spPr/>
    </dgm:pt>
  </dgm:ptLst>
  <dgm:cxnLst>
    <dgm:cxn modelId="{B726885E-C390-48BC-AF2C-4CBBEB9736E2}" srcId="{CCDDA21F-C550-4B72-BF82-E8E3DDF47693}" destId="{D1E5EBEF-4D64-4440-BB37-5EE320045A49}" srcOrd="3" destOrd="0" parTransId="{FAF4E690-35F7-4137-8622-54AC0201E8FA}" sibTransId="{EDB7A5D7-46D5-4C06-86DE-344737811214}"/>
    <dgm:cxn modelId="{47161164-30A3-436E-B008-342A9E30D7EE}" type="presOf" srcId="{D1E5EBEF-4D64-4440-BB37-5EE320045A49}" destId="{AF2941CD-DE7D-4637-A89D-32BB5ED76A81}" srcOrd="0" destOrd="0" presId="urn:microsoft.com/office/officeart/2005/8/layout/vList5"/>
    <dgm:cxn modelId="{0FA42464-3131-460F-851B-9AC91B977280}" srcId="{CCDDA21F-C550-4B72-BF82-E8E3DDF47693}" destId="{3E7BAF64-C5FA-45DA-9F87-8E00ECD99A7D}" srcOrd="0" destOrd="0" parTransId="{F8360C55-01BC-48BD-AFA8-E93C4D31A77E}" sibTransId="{229BEADC-64DE-4DCB-8570-1799D62D154A}"/>
    <dgm:cxn modelId="{1DEB8665-9E4B-495E-912A-AEFD1F62F237}" type="presOf" srcId="{CCDDA21F-C550-4B72-BF82-E8E3DDF47693}" destId="{733E3850-5486-4947-AE14-07A0F69D51FC}" srcOrd="0" destOrd="0" presId="urn:microsoft.com/office/officeart/2005/8/layout/vList5"/>
    <dgm:cxn modelId="{9A72FC94-B2B8-402A-9D4F-88DC5A07BDCB}" type="presOf" srcId="{1242EC1B-7E01-4C1C-AB8E-2F7087F53632}" destId="{D97AE87E-41D8-438B-B62B-7D2815D579EF}" srcOrd="0" destOrd="0" presId="urn:microsoft.com/office/officeart/2005/8/layout/vList5"/>
    <dgm:cxn modelId="{A4115BB8-2701-49B7-A1A2-6CDCD041098C}" type="presOf" srcId="{3E7BAF64-C5FA-45DA-9F87-8E00ECD99A7D}" destId="{7D9F9CF1-91BF-4732-9ED2-C819C99C687C}" srcOrd="0" destOrd="0" presId="urn:microsoft.com/office/officeart/2005/8/layout/vList5"/>
    <dgm:cxn modelId="{0E431DBA-DCCB-4A82-A8E3-E6E91A3DC4F2}" type="presOf" srcId="{04F06ED7-276E-40DB-8FDC-D565ECB666EC}" destId="{7897149A-AABA-4F1C-8EF6-28C599BEB157}" srcOrd="0" destOrd="0" presId="urn:microsoft.com/office/officeart/2005/8/layout/vList5"/>
    <dgm:cxn modelId="{0EB352DD-3688-4ADC-9A57-613BC7F9C8DB}" srcId="{CCDDA21F-C550-4B72-BF82-E8E3DDF47693}" destId="{04F06ED7-276E-40DB-8FDC-D565ECB666EC}" srcOrd="2" destOrd="0" parTransId="{2321B32B-B5A5-4D30-8A45-52E80B297AAC}" sibTransId="{5502A103-31CF-447C-92B8-6D8F2E8D98A6}"/>
    <dgm:cxn modelId="{94250CEF-4C18-4C39-9F38-CDB63788C013}" srcId="{CCDDA21F-C550-4B72-BF82-E8E3DDF47693}" destId="{1242EC1B-7E01-4C1C-AB8E-2F7087F53632}" srcOrd="1" destOrd="0" parTransId="{EA23DFD9-FAD6-4893-B754-C44873B1D3A4}" sibTransId="{F1476A3F-6A3E-4031-B45A-F44482D6E199}"/>
    <dgm:cxn modelId="{FFF46EF5-B558-4D37-BC87-E1AFB8A201A3}" type="presParOf" srcId="{733E3850-5486-4947-AE14-07A0F69D51FC}" destId="{2BBF85E7-2A57-4250-932D-E51AC82E73AE}" srcOrd="0" destOrd="0" presId="urn:microsoft.com/office/officeart/2005/8/layout/vList5"/>
    <dgm:cxn modelId="{87EDE7D3-7D1A-4C2F-BA7C-8F9234144766}" type="presParOf" srcId="{2BBF85E7-2A57-4250-932D-E51AC82E73AE}" destId="{7D9F9CF1-91BF-4732-9ED2-C819C99C687C}" srcOrd="0" destOrd="0" presId="urn:microsoft.com/office/officeart/2005/8/layout/vList5"/>
    <dgm:cxn modelId="{428B5CDF-60CB-422C-A694-9A0DAA1A2B07}" type="presParOf" srcId="{733E3850-5486-4947-AE14-07A0F69D51FC}" destId="{692F7DA8-C4FE-49E3-806C-DACDE2E920EC}" srcOrd="1" destOrd="0" presId="urn:microsoft.com/office/officeart/2005/8/layout/vList5"/>
    <dgm:cxn modelId="{86DE36F8-FCB5-4CE6-B46E-9BF7588D9437}" type="presParOf" srcId="{733E3850-5486-4947-AE14-07A0F69D51FC}" destId="{BB39E2B2-F814-48AD-A1A7-AAA8C338F10E}" srcOrd="2" destOrd="0" presId="urn:microsoft.com/office/officeart/2005/8/layout/vList5"/>
    <dgm:cxn modelId="{DB846A87-7C29-4627-824C-17A1C9F88466}" type="presParOf" srcId="{BB39E2B2-F814-48AD-A1A7-AAA8C338F10E}" destId="{D97AE87E-41D8-438B-B62B-7D2815D579EF}" srcOrd="0" destOrd="0" presId="urn:microsoft.com/office/officeart/2005/8/layout/vList5"/>
    <dgm:cxn modelId="{0E88EF74-6BBA-4696-9375-57DAA6E4E333}" type="presParOf" srcId="{733E3850-5486-4947-AE14-07A0F69D51FC}" destId="{F2893272-2DC0-4619-9259-E7B3635BD6D8}" srcOrd="3" destOrd="0" presId="urn:microsoft.com/office/officeart/2005/8/layout/vList5"/>
    <dgm:cxn modelId="{AA725BCC-05B8-4ED0-9451-34F0DF6B83EF}" type="presParOf" srcId="{733E3850-5486-4947-AE14-07A0F69D51FC}" destId="{D68D233B-6669-420E-99CB-91FB023CE51B}" srcOrd="4" destOrd="0" presId="urn:microsoft.com/office/officeart/2005/8/layout/vList5"/>
    <dgm:cxn modelId="{A9E74FF1-C8EA-43CD-B27F-BE033E2C48F8}" type="presParOf" srcId="{D68D233B-6669-420E-99CB-91FB023CE51B}" destId="{7897149A-AABA-4F1C-8EF6-28C599BEB157}" srcOrd="0" destOrd="0" presId="urn:microsoft.com/office/officeart/2005/8/layout/vList5"/>
    <dgm:cxn modelId="{9797E033-E3A2-46BE-ACA8-9E741EC82E92}" type="presParOf" srcId="{733E3850-5486-4947-AE14-07A0F69D51FC}" destId="{140090BB-2922-4980-800A-FD1ECF156970}" srcOrd="5" destOrd="0" presId="urn:microsoft.com/office/officeart/2005/8/layout/vList5"/>
    <dgm:cxn modelId="{F4057AC9-181A-4ED7-B31B-1DE7FE984072}" type="presParOf" srcId="{733E3850-5486-4947-AE14-07A0F69D51FC}" destId="{E3C236FF-F453-4A99-A729-818950D0784F}" srcOrd="6" destOrd="0" presId="urn:microsoft.com/office/officeart/2005/8/layout/vList5"/>
    <dgm:cxn modelId="{D56C8C18-B364-4D46-B313-4D4A27039C02}" type="presParOf" srcId="{E3C236FF-F453-4A99-A729-818950D0784F}" destId="{AF2941CD-DE7D-4637-A89D-32BB5ED76A8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DDA21F-C550-4B72-BF82-E8E3DDF4769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E7BAF64-C5FA-45DA-9F87-8E00ECD99A7D}">
      <dgm:prSet phldrT="[Text]" custT="1"/>
      <dgm:spPr/>
      <dgm:t>
        <a:bodyPr/>
        <a:lstStyle/>
        <a:p>
          <a:r>
            <a:rPr lang="id-ID" sz="1400" b="1" dirty="0">
              <a:solidFill>
                <a:schemeClr val="tx1"/>
              </a:solidFill>
            </a:rPr>
            <a:t>Topic / Topik</a:t>
          </a:r>
          <a:endParaRPr lang="en-US" sz="1400" b="1" dirty="0">
            <a:solidFill>
              <a:schemeClr val="tx1"/>
            </a:solidFill>
          </a:endParaRPr>
        </a:p>
      </dgm:t>
    </dgm:pt>
    <dgm:pt modelId="{F8360C55-01BC-48BD-AFA8-E93C4D31A77E}" type="parTrans" cxnId="{0FA42464-3131-460F-851B-9AC91B977280}">
      <dgm:prSet/>
      <dgm:spPr/>
      <dgm:t>
        <a:bodyPr/>
        <a:lstStyle/>
        <a:p>
          <a:endParaRPr lang="en-US" sz="1800">
            <a:solidFill>
              <a:schemeClr val="tx1"/>
            </a:solidFill>
          </a:endParaRPr>
        </a:p>
      </dgm:t>
    </dgm:pt>
    <dgm:pt modelId="{229BEADC-64DE-4DCB-8570-1799D62D154A}" type="sibTrans" cxnId="{0FA42464-3131-460F-851B-9AC91B977280}">
      <dgm:prSet/>
      <dgm:spPr/>
      <dgm:t>
        <a:bodyPr/>
        <a:lstStyle/>
        <a:p>
          <a:endParaRPr lang="en-US" sz="1800">
            <a:solidFill>
              <a:schemeClr val="tx1"/>
            </a:solidFill>
          </a:endParaRPr>
        </a:p>
      </dgm:t>
    </dgm:pt>
    <dgm:pt modelId="{77D2D92A-463D-42FA-91E5-5E1FEC1C8833}">
      <dgm:prSet phldrT="[Text]" custT="1"/>
      <dgm:spPr/>
      <dgm:t>
        <a:bodyPr/>
        <a:lstStyle/>
        <a:p>
          <a:r>
            <a:rPr lang="id-ID" sz="800" dirty="0">
              <a:solidFill>
                <a:schemeClr val="tx1"/>
              </a:solidFill>
            </a:rPr>
            <a:t>Ceritakan tentang.....(</a:t>
          </a:r>
          <a:r>
            <a:rPr lang="en-US" sz="800" dirty="0">
              <a:solidFill>
                <a:schemeClr val="tx1"/>
              </a:solidFill>
            </a:rPr>
            <a:t>SKP,  progress </a:t>
          </a:r>
          <a:r>
            <a:rPr lang="id-ID" sz="800" dirty="0">
              <a:solidFill>
                <a:schemeClr val="tx1"/>
              </a:solidFill>
            </a:rPr>
            <a:t>pencapaian target,</a:t>
          </a:r>
          <a:r>
            <a:rPr lang="en-US" sz="800" dirty="0">
              <a:solidFill>
                <a:schemeClr val="tx1"/>
              </a:solidFill>
            </a:rPr>
            <a:t> </a:t>
          </a:r>
          <a:r>
            <a:rPr lang="en-US" sz="800" dirty="0" err="1">
              <a:solidFill>
                <a:schemeClr val="tx1"/>
              </a:solidFill>
            </a:rPr>
            <a:t>kendala</a:t>
          </a:r>
          <a:r>
            <a:rPr lang="id-ID" sz="800" dirty="0">
              <a:solidFill>
                <a:schemeClr val="tx1"/>
              </a:solidFill>
            </a:rPr>
            <a:t>)</a:t>
          </a:r>
          <a:endParaRPr lang="en-US" sz="800" dirty="0">
            <a:solidFill>
              <a:schemeClr val="tx1"/>
            </a:solidFill>
          </a:endParaRPr>
        </a:p>
      </dgm:t>
    </dgm:pt>
    <dgm:pt modelId="{BBD3A2DE-73DE-4F46-B2CE-F9307C3EAE92}" type="parTrans" cxnId="{D6B4811D-ACC5-42AE-ABC4-7666143992C2}">
      <dgm:prSet/>
      <dgm:spPr/>
      <dgm:t>
        <a:bodyPr/>
        <a:lstStyle/>
        <a:p>
          <a:endParaRPr lang="en-US" sz="1800">
            <a:solidFill>
              <a:schemeClr val="tx1"/>
            </a:solidFill>
          </a:endParaRPr>
        </a:p>
      </dgm:t>
    </dgm:pt>
    <dgm:pt modelId="{7CC77AAA-7EE4-4128-8352-849BC9AEFFE1}" type="sibTrans" cxnId="{D6B4811D-ACC5-42AE-ABC4-7666143992C2}">
      <dgm:prSet/>
      <dgm:spPr/>
      <dgm:t>
        <a:bodyPr/>
        <a:lstStyle/>
        <a:p>
          <a:endParaRPr lang="en-US" sz="1800">
            <a:solidFill>
              <a:schemeClr val="tx1"/>
            </a:solidFill>
          </a:endParaRPr>
        </a:p>
      </dgm:t>
    </dgm:pt>
    <dgm:pt modelId="{1242EC1B-7E01-4C1C-AB8E-2F7087F53632}">
      <dgm:prSet phldrT="[Text]" custT="1"/>
      <dgm:spPr/>
      <dgm:t>
        <a:bodyPr/>
        <a:lstStyle/>
        <a:p>
          <a:r>
            <a:rPr lang="id-ID" sz="1400" b="1" dirty="0">
              <a:solidFill>
                <a:schemeClr val="tx1"/>
              </a:solidFill>
            </a:rPr>
            <a:t>Goal / Tujuan</a:t>
          </a:r>
          <a:endParaRPr lang="en-US" sz="1400" b="1" dirty="0">
            <a:solidFill>
              <a:schemeClr val="tx1"/>
            </a:solidFill>
          </a:endParaRPr>
        </a:p>
      </dgm:t>
    </dgm:pt>
    <dgm:pt modelId="{EA23DFD9-FAD6-4893-B754-C44873B1D3A4}" type="parTrans" cxnId="{94250CEF-4C18-4C39-9F38-CDB63788C013}">
      <dgm:prSet/>
      <dgm:spPr/>
      <dgm:t>
        <a:bodyPr/>
        <a:lstStyle/>
        <a:p>
          <a:endParaRPr lang="en-US" sz="1800">
            <a:solidFill>
              <a:schemeClr val="tx1"/>
            </a:solidFill>
          </a:endParaRPr>
        </a:p>
      </dgm:t>
    </dgm:pt>
    <dgm:pt modelId="{F1476A3F-6A3E-4031-B45A-F44482D6E199}" type="sibTrans" cxnId="{94250CEF-4C18-4C39-9F38-CDB63788C013}">
      <dgm:prSet/>
      <dgm:spPr/>
      <dgm:t>
        <a:bodyPr/>
        <a:lstStyle/>
        <a:p>
          <a:endParaRPr lang="en-US" sz="1800">
            <a:solidFill>
              <a:schemeClr val="tx1"/>
            </a:solidFill>
          </a:endParaRPr>
        </a:p>
      </dgm:t>
    </dgm:pt>
    <dgm:pt modelId="{C9A90FA7-F1FB-4B72-9749-58122B0B3EE9}">
      <dgm:prSet phldrT="[Text]" custT="1"/>
      <dgm:spPr/>
      <dgm:t>
        <a:bodyPr/>
        <a:lstStyle/>
        <a:p>
          <a:r>
            <a:rPr lang="id-ID" sz="800" dirty="0">
              <a:solidFill>
                <a:schemeClr val="tx1"/>
              </a:solidFill>
            </a:rPr>
            <a:t>Apa yang ingin anda bicarakan/diskusikan?</a:t>
          </a:r>
          <a:endParaRPr lang="en-US" sz="800" dirty="0">
            <a:solidFill>
              <a:schemeClr val="tx1"/>
            </a:solidFill>
          </a:endParaRPr>
        </a:p>
      </dgm:t>
    </dgm:pt>
    <dgm:pt modelId="{EDCAD0B0-BF56-4FC2-8258-A947BF34AF4D}" type="parTrans" cxnId="{788869EF-F885-40C6-94DB-C6AFB06EB0AB}">
      <dgm:prSet/>
      <dgm:spPr/>
      <dgm:t>
        <a:bodyPr/>
        <a:lstStyle/>
        <a:p>
          <a:endParaRPr lang="en-US" sz="1800">
            <a:solidFill>
              <a:schemeClr val="tx1"/>
            </a:solidFill>
          </a:endParaRPr>
        </a:p>
      </dgm:t>
    </dgm:pt>
    <dgm:pt modelId="{DFF312AE-F7C7-4CC5-A16B-FB5035657524}" type="sibTrans" cxnId="{788869EF-F885-40C6-94DB-C6AFB06EB0AB}">
      <dgm:prSet/>
      <dgm:spPr/>
      <dgm:t>
        <a:bodyPr/>
        <a:lstStyle/>
        <a:p>
          <a:endParaRPr lang="en-US" sz="1800">
            <a:solidFill>
              <a:schemeClr val="tx1"/>
            </a:solidFill>
          </a:endParaRPr>
        </a:p>
      </dgm:t>
    </dgm:pt>
    <dgm:pt modelId="{04F06ED7-276E-40DB-8FDC-D565ECB666EC}">
      <dgm:prSet phldrT="[Text]" custT="1"/>
      <dgm:spPr/>
      <dgm:t>
        <a:bodyPr/>
        <a:lstStyle/>
        <a:p>
          <a:r>
            <a:rPr lang="id-ID" sz="1400" b="1" dirty="0">
              <a:solidFill>
                <a:schemeClr val="tx1"/>
              </a:solidFill>
            </a:rPr>
            <a:t>Reality/Kenyataan</a:t>
          </a:r>
          <a:endParaRPr lang="en-US" sz="1400" b="1" dirty="0">
            <a:solidFill>
              <a:schemeClr val="tx1"/>
            </a:solidFill>
          </a:endParaRPr>
        </a:p>
      </dgm:t>
    </dgm:pt>
    <dgm:pt modelId="{2321B32B-B5A5-4D30-8A45-52E80B297AAC}" type="parTrans" cxnId="{0EB352DD-3688-4ADC-9A57-613BC7F9C8DB}">
      <dgm:prSet/>
      <dgm:spPr/>
      <dgm:t>
        <a:bodyPr/>
        <a:lstStyle/>
        <a:p>
          <a:endParaRPr lang="en-US" sz="1800">
            <a:solidFill>
              <a:schemeClr val="tx1"/>
            </a:solidFill>
          </a:endParaRPr>
        </a:p>
      </dgm:t>
    </dgm:pt>
    <dgm:pt modelId="{5502A103-31CF-447C-92B8-6D8F2E8D98A6}" type="sibTrans" cxnId="{0EB352DD-3688-4ADC-9A57-613BC7F9C8DB}">
      <dgm:prSet/>
      <dgm:spPr/>
      <dgm:t>
        <a:bodyPr/>
        <a:lstStyle/>
        <a:p>
          <a:endParaRPr lang="en-US" sz="1800">
            <a:solidFill>
              <a:schemeClr val="tx1"/>
            </a:solidFill>
          </a:endParaRPr>
        </a:p>
      </dgm:t>
    </dgm:pt>
    <dgm:pt modelId="{8364A173-E04D-4907-B229-87E1CB6E91CC}">
      <dgm:prSet phldrT="[Text]" custT="1"/>
      <dgm:spPr/>
      <dgm:t>
        <a:bodyPr/>
        <a:lstStyle/>
        <a:p>
          <a:r>
            <a:rPr lang="id-ID" sz="800" dirty="0">
              <a:solidFill>
                <a:schemeClr val="tx1"/>
              </a:solidFill>
            </a:rPr>
            <a:t>Apa yang terjadi saat ini?</a:t>
          </a:r>
          <a:endParaRPr lang="en-US" sz="800" dirty="0">
            <a:solidFill>
              <a:schemeClr val="tx1"/>
            </a:solidFill>
          </a:endParaRPr>
        </a:p>
      </dgm:t>
    </dgm:pt>
    <dgm:pt modelId="{2BA21C47-5CC8-4B15-904E-05243DCC3E82}" type="parTrans" cxnId="{B4E31A73-00F2-4BEA-A638-9DBB6A58E83A}">
      <dgm:prSet/>
      <dgm:spPr/>
      <dgm:t>
        <a:bodyPr/>
        <a:lstStyle/>
        <a:p>
          <a:endParaRPr lang="en-US" sz="1800">
            <a:solidFill>
              <a:schemeClr val="tx1"/>
            </a:solidFill>
          </a:endParaRPr>
        </a:p>
      </dgm:t>
    </dgm:pt>
    <dgm:pt modelId="{3F35A562-FD93-4A14-BB55-454EBE0D4FAE}" type="sibTrans" cxnId="{B4E31A73-00F2-4BEA-A638-9DBB6A58E83A}">
      <dgm:prSet/>
      <dgm:spPr/>
      <dgm:t>
        <a:bodyPr/>
        <a:lstStyle/>
        <a:p>
          <a:endParaRPr lang="en-US" sz="1800">
            <a:solidFill>
              <a:schemeClr val="tx1"/>
            </a:solidFill>
          </a:endParaRPr>
        </a:p>
      </dgm:t>
    </dgm:pt>
    <dgm:pt modelId="{D1E5EBEF-4D64-4440-BB37-5EE320045A49}">
      <dgm:prSet custT="1"/>
      <dgm:spPr/>
      <dgm:t>
        <a:bodyPr/>
        <a:lstStyle/>
        <a:p>
          <a:r>
            <a:rPr lang="id-ID" sz="1400" b="1" dirty="0">
              <a:solidFill>
                <a:schemeClr val="tx1"/>
              </a:solidFill>
            </a:rPr>
            <a:t>Option/Pilihan</a:t>
          </a:r>
          <a:endParaRPr lang="en-US" sz="1400" b="1" dirty="0">
            <a:solidFill>
              <a:schemeClr val="tx1"/>
            </a:solidFill>
          </a:endParaRPr>
        </a:p>
      </dgm:t>
    </dgm:pt>
    <dgm:pt modelId="{FAF4E690-35F7-4137-8622-54AC0201E8FA}" type="parTrans" cxnId="{B726885E-C390-48BC-AF2C-4CBBEB9736E2}">
      <dgm:prSet/>
      <dgm:spPr/>
      <dgm:t>
        <a:bodyPr/>
        <a:lstStyle/>
        <a:p>
          <a:endParaRPr lang="en-US" sz="1800">
            <a:solidFill>
              <a:schemeClr val="tx1"/>
            </a:solidFill>
          </a:endParaRPr>
        </a:p>
      </dgm:t>
    </dgm:pt>
    <dgm:pt modelId="{EDB7A5D7-46D5-4C06-86DE-344737811214}" type="sibTrans" cxnId="{B726885E-C390-48BC-AF2C-4CBBEB9736E2}">
      <dgm:prSet/>
      <dgm:spPr/>
      <dgm:t>
        <a:bodyPr/>
        <a:lstStyle/>
        <a:p>
          <a:endParaRPr lang="en-US" sz="1800">
            <a:solidFill>
              <a:schemeClr val="tx1"/>
            </a:solidFill>
          </a:endParaRPr>
        </a:p>
      </dgm:t>
    </dgm:pt>
    <dgm:pt modelId="{94712312-0170-4087-918D-1B9AA8681E69}">
      <dgm:prSet custT="1"/>
      <dgm:spPr/>
      <dgm:t>
        <a:bodyPr/>
        <a:lstStyle/>
        <a:p>
          <a:r>
            <a:rPr lang="id-ID" sz="800" dirty="0">
              <a:solidFill>
                <a:schemeClr val="tx1"/>
              </a:solidFill>
            </a:rPr>
            <a:t>Apa saja yang harus dilakukan  berikutnya setelah anda memutuskan ini?</a:t>
          </a:r>
          <a:endParaRPr lang="en-US" sz="800" dirty="0">
            <a:solidFill>
              <a:schemeClr val="tx1"/>
            </a:solidFill>
          </a:endParaRPr>
        </a:p>
      </dgm:t>
    </dgm:pt>
    <dgm:pt modelId="{331B5D53-10E4-47CA-AF72-2B8042D46571}" type="parTrans" cxnId="{84A45F33-54C3-47BC-9C0E-BD23CE653E2D}">
      <dgm:prSet/>
      <dgm:spPr/>
      <dgm:t>
        <a:bodyPr/>
        <a:lstStyle/>
        <a:p>
          <a:endParaRPr lang="en-US" sz="1800">
            <a:solidFill>
              <a:schemeClr val="tx1"/>
            </a:solidFill>
          </a:endParaRPr>
        </a:p>
      </dgm:t>
    </dgm:pt>
    <dgm:pt modelId="{0F71A87E-7FFD-4DA2-AC6A-FD142E543173}" type="sibTrans" cxnId="{84A45F33-54C3-47BC-9C0E-BD23CE653E2D}">
      <dgm:prSet/>
      <dgm:spPr/>
      <dgm:t>
        <a:bodyPr/>
        <a:lstStyle/>
        <a:p>
          <a:endParaRPr lang="en-US" sz="1800">
            <a:solidFill>
              <a:schemeClr val="tx1"/>
            </a:solidFill>
          </a:endParaRPr>
        </a:p>
      </dgm:t>
    </dgm:pt>
    <dgm:pt modelId="{73E6E8A4-C616-429C-B56A-C681B83A0353}">
      <dgm:prSet phldrT="[Text]" custT="1"/>
      <dgm:spPr/>
      <dgm:t>
        <a:bodyPr/>
        <a:lstStyle/>
        <a:p>
          <a:r>
            <a:rPr lang="id-ID" sz="800" dirty="0">
              <a:solidFill>
                <a:schemeClr val="tx1"/>
              </a:solidFill>
            </a:rPr>
            <a:t>Bagaimana pendapat anda tentang.....</a:t>
          </a:r>
          <a:endParaRPr lang="en-US" sz="800" dirty="0">
            <a:solidFill>
              <a:schemeClr val="tx1"/>
            </a:solidFill>
          </a:endParaRPr>
        </a:p>
      </dgm:t>
    </dgm:pt>
    <dgm:pt modelId="{70844AB7-C670-4C76-807A-1568325AB629}" type="parTrans" cxnId="{E3BC586C-3660-4F11-95DC-FFC0AF0B621C}">
      <dgm:prSet/>
      <dgm:spPr/>
      <dgm:t>
        <a:bodyPr/>
        <a:lstStyle/>
        <a:p>
          <a:endParaRPr lang="id-ID" sz="1800">
            <a:solidFill>
              <a:schemeClr val="tx1"/>
            </a:solidFill>
          </a:endParaRPr>
        </a:p>
      </dgm:t>
    </dgm:pt>
    <dgm:pt modelId="{D2D12B46-3EA7-4B8A-9E54-F80DEFCCB990}" type="sibTrans" cxnId="{E3BC586C-3660-4F11-95DC-FFC0AF0B621C}">
      <dgm:prSet/>
      <dgm:spPr/>
      <dgm:t>
        <a:bodyPr/>
        <a:lstStyle/>
        <a:p>
          <a:endParaRPr lang="id-ID" sz="1800">
            <a:solidFill>
              <a:schemeClr val="tx1"/>
            </a:solidFill>
          </a:endParaRPr>
        </a:p>
      </dgm:t>
    </dgm:pt>
    <dgm:pt modelId="{DD2CCD04-BE7A-4A3A-868F-5F4933DD2640}">
      <dgm:prSet phldrT="[Text]" custT="1"/>
      <dgm:spPr/>
      <dgm:t>
        <a:bodyPr/>
        <a:lstStyle/>
        <a:p>
          <a:r>
            <a:rPr lang="id-ID" sz="800" dirty="0">
              <a:solidFill>
                <a:schemeClr val="tx1"/>
              </a:solidFill>
            </a:rPr>
            <a:t>Apa yang ingin anda capai?</a:t>
          </a:r>
          <a:endParaRPr lang="en-US" sz="800" dirty="0">
            <a:solidFill>
              <a:schemeClr val="tx1"/>
            </a:solidFill>
          </a:endParaRPr>
        </a:p>
      </dgm:t>
    </dgm:pt>
    <dgm:pt modelId="{488303B4-F26C-40E9-9944-F18AA3483934}" type="parTrans" cxnId="{E79DB196-1BCF-43D4-A4FA-70C16B3AA1C4}">
      <dgm:prSet/>
      <dgm:spPr/>
      <dgm:t>
        <a:bodyPr/>
        <a:lstStyle/>
        <a:p>
          <a:endParaRPr lang="id-ID" sz="1800">
            <a:solidFill>
              <a:schemeClr val="tx1"/>
            </a:solidFill>
          </a:endParaRPr>
        </a:p>
      </dgm:t>
    </dgm:pt>
    <dgm:pt modelId="{E4E44E19-AC7E-4E1F-90A7-F0EF130947C2}" type="sibTrans" cxnId="{E79DB196-1BCF-43D4-A4FA-70C16B3AA1C4}">
      <dgm:prSet/>
      <dgm:spPr/>
      <dgm:t>
        <a:bodyPr/>
        <a:lstStyle/>
        <a:p>
          <a:endParaRPr lang="id-ID" sz="1800">
            <a:solidFill>
              <a:schemeClr val="tx1"/>
            </a:solidFill>
          </a:endParaRPr>
        </a:p>
      </dgm:t>
    </dgm:pt>
    <dgm:pt modelId="{879DFD1A-357B-4BD9-AF71-C12C5F08C31D}">
      <dgm:prSet phldrT="[Text]" custT="1"/>
      <dgm:spPr/>
      <dgm:t>
        <a:bodyPr/>
        <a:lstStyle/>
        <a:p>
          <a:r>
            <a:rPr lang="id-ID" sz="800" dirty="0">
              <a:solidFill>
                <a:schemeClr val="tx1"/>
              </a:solidFill>
            </a:rPr>
            <a:t>Apa yang ingin anda dapatkan dari proses caoaching</a:t>
          </a:r>
          <a:r>
            <a:rPr lang="en-US" sz="800" dirty="0">
              <a:solidFill>
                <a:schemeClr val="tx1"/>
              </a:solidFill>
            </a:rPr>
            <a:t> </a:t>
          </a:r>
          <a:r>
            <a:rPr lang="id-ID" sz="800" dirty="0">
              <a:solidFill>
                <a:schemeClr val="tx1"/>
              </a:solidFill>
            </a:rPr>
            <a:t>ini?</a:t>
          </a:r>
          <a:endParaRPr lang="en-US" sz="800" dirty="0">
            <a:solidFill>
              <a:schemeClr val="tx1"/>
            </a:solidFill>
          </a:endParaRPr>
        </a:p>
      </dgm:t>
    </dgm:pt>
    <dgm:pt modelId="{28C793F2-5EC3-46A3-BFB1-7B2A3474463E}" type="parTrans" cxnId="{D2AF6953-3975-4D49-B986-9EF59DBC5BDD}">
      <dgm:prSet/>
      <dgm:spPr/>
      <dgm:t>
        <a:bodyPr/>
        <a:lstStyle/>
        <a:p>
          <a:endParaRPr lang="id-ID" sz="1800">
            <a:solidFill>
              <a:schemeClr val="tx1"/>
            </a:solidFill>
          </a:endParaRPr>
        </a:p>
      </dgm:t>
    </dgm:pt>
    <dgm:pt modelId="{CA19BF14-0E20-4E59-82EB-7BAC62B99D7E}" type="sibTrans" cxnId="{D2AF6953-3975-4D49-B986-9EF59DBC5BDD}">
      <dgm:prSet/>
      <dgm:spPr/>
      <dgm:t>
        <a:bodyPr/>
        <a:lstStyle/>
        <a:p>
          <a:endParaRPr lang="id-ID" sz="1800">
            <a:solidFill>
              <a:schemeClr val="tx1"/>
            </a:solidFill>
          </a:endParaRPr>
        </a:p>
      </dgm:t>
    </dgm:pt>
    <dgm:pt modelId="{AA2C73F1-CDA6-4A80-B877-58BE4959AB2C}">
      <dgm:prSet phldrT="[Text]" custT="1"/>
      <dgm:spPr/>
      <dgm:t>
        <a:bodyPr/>
        <a:lstStyle/>
        <a:p>
          <a:r>
            <a:rPr lang="en-US" sz="800" dirty="0">
              <a:solidFill>
                <a:schemeClr val="tx1"/>
              </a:solidFill>
            </a:rPr>
            <a:t> </a:t>
          </a:r>
          <a:r>
            <a:rPr lang="id-ID" sz="800" dirty="0">
              <a:solidFill>
                <a:schemeClr val="tx1"/>
              </a:solidFill>
            </a:rPr>
            <a:t>Apa yag anda harapkan dari saya selaku coach, mentor atau pun counsewlor?</a:t>
          </a:r>
          <a:endParaRPr lang="en-US" sz="800" dirty="0">
            <a:solidFill>
              <a:schemeClr val="tx1"/>
            </a:solidFill>
          </a:endParaRPr>
        </a:p>
      </dgm:t>
    </dgm:pt>
    <dgm:pt modelId="{9D075636-11B2-49FC-8B2A-7E92DAF37E19}" type="parTrans" cxnId="{261A66C2-0EBD-4D37-B4C1-7FF0AE6E9E95}">
      <dgm:prSet/>
      <dgm:spPr/>
      <dgm:t>
        <a:bodyPr/>
        <a:lstStyle/>
        <a:p>
          <a:endParaRPr lang="id-ID" sz="1800">
            <a:solidFill>
              <a:schemeClr val="tx1"/>
            </a:solidFill>
          </a:endParaRPr>
        </a:p>
      </dgm:t>
    </dgm:pt>
    <dgm:pt modelId="{C48AA067-327A-4DB1-A119-A2214C782233}" type="sibTrans" cxnId="{261A66C2-0EBD-4D37-B4C1-7FF0AE6E9E95}">
      <dgm:prSet/>
      <dgm:spPr/>
      <dgm:t>
        <a:bodyPr/>
        <a:lstStyle/>
        <a:p>
          <a:endParaRPr lang="id-ID" sz="1800">
            <a:solidFill>
              <a:schemeClr val="tx1"/>
            </a:solidFill>
          </a:endParaRPr>
        </a:p>
      </dgm:t>
    </dgm:pt>
    <dgm:pt modelId="{F1C5EEFA-60D3-4013-BD95-562D9AA28CA3}">
      <dgm:prSet phldrT="[Text]" custT="1"/>
      <dgm:spPr/>
      <dgm:t>
        <a:bodyPr/>
        <a:lstStyle/>
        <a:p>
          <a:r>
            <a:rPr lang="id-ID" sz="800" dirty="0">
              <a:solidFill>
                <a:schemeClr val="tx1"/>
              </a:solidFill>
            </a:rPr>
            <a:t>Apa yang anda inginkan terjadi walaupun saat ini belum terjadi?</a:t>
          </a:r>
          <a:endParaRPr lang="en-US" sz="800" dirty="0">
            <a:solidFill>
              <a:schemeClr val="tx1"/>
            </a:solidFill>
          </a:endParaRPr>
        </a:p>
      </dgm:t>
    </dgm:pt>
    <dgm:pt modelId="{601E2759-CF47-4489-A5B1-2CBDF66AF87E}" type="parTrans" cxnId="{5AE57DFF-D0C8-49D4-AC15-7569B0B2E090}">
      <dgm:prSet/>
      <dgm:spPr/>
      <dgm:t>
        <a:bodyPr/>
        <a:lstStyle/>
        <a:p>
          <a:endParaRPr lang="id-ID" sz="1800">
            <a:solidFill>
              <a:schemeClr val="tx1"/>
            </a:solidFill>
          </a:endParaRPr>
        </a:p>
      </dgm:t>
    </dgm:pt>
    <dgm:pt modelId="{D61280E0-A2FD-45FC-BA28-951B10AD38A6}" type="sibTrans" cxnId="{5AE57DFF-D0C8-49D4-AC15-7569B0B2E090}">
      <dgm:prSet/>
      <dgm:spPr/>
      <dgm:t>
        <a:bodyPr/>
        <a:lstStyle/>
        <a:p>
          <a:endParaRPr lang="id-ID" sz="1800">
            <a:solidFill>
              <a:schemeClr val="tx1"/>
            </a:solidFill>
          </a:endParaRPr>
        </a:p>
      </dgm:t>
    </dgm:pt>
    <dgm:pt modelId="{FDAEE8CF-6829-4B6F-9F2A-0BFA57B2FEED}">
      <dgm:prSet phldrT="[Text]" custT="1"/>
      <dgm:spPr/>
      <dgm:t>
        <a:bodyPr/>
        <a:lstStyle/>
        <a:p>
          <a:r>
            <a:rPr lang="id-ID" sz="800" dirty="0">
              <a:solidFill>
                <a:schemeClr val="tx1"/>
              </a:solidFill>
            </a:rPr>
            <a:t>Bagaiman anda yakin keadaan yang sebenarnya seperti yang anda katakan?</a:t>
          </a:r>
          <a:endParaRPr lang="en-US" sz="800" dirty="0">
            <a:solidFill>
              <a:schemeClr val="tx1"/>
            </a:solidFill>
          </a:endParaRPr>
        </a:p>
      </dgm:t>
    </dgm:pt>
    <dgm:pt modelId="{5DBEA589-D241-4C8C-A51F-F59213257E18}" type="parTrans" cxnId="{DD3A0E55-8D4F-4F8A-93A0-DA61CA220DF9}">
      <dgm:prSet/>
      <dgm:spPr/>
      <dgm:t>
        <a:bodyPr/>
        <a:lstStyle/>
        <a:p>
          <a:endParaRPr lang="id-ID" sz="1800">
            <a:solidFill>
              <a:schemeClr val="tx1"/>
            </a:solidFill>
          </a:endParaRPr>
        </a:p>
      </dgm:t>
    </dgm:pt>
    <dgm:pt modelId="{3EEEDEFC-3E10-4A27-9FED-13A03E5EFC09}" type="sibTrans" cxnId="{DD3A0E55-8D4F-4F8A-93A0-DA61CA220DF9}">
      <dgm:prSet/>
      <dgm:spPr/>
      <dgm:t>
        <a:bodyPr/>
        <a:lstStyle/>
        <a:p>
          <a:endParaRPr lang="id-ID" sz="1800">
            <a:solidFill>
              <a:schemeClr val="tx1"/>
            </a:solidFill>
          </a:endParaRPr>
        </a:p>
      </dgm:t>
    </dgm:pt>
    <dgm:pt modelId="{66DB4069-D8B4-41D2-BA07-698A46EAB728}">
      <dgm:prSet phldrT="[Text]" custT="1"/>
      <dgm:spPr/>
      <dgm:t>
        <a:bodyPr/>
        <a:lstStyle/>
        <a:p>
          <a:r>
            <a:rPr lang="en-US" sz="800" dirty="0">
              <a:solidFill>
                <a:schemeClr val="tx1"/>
              </a:solidFill>
            </a:rPr>
            <a:t> </a:t>
          </a:r>
          <a:r>
            <a:rPr lang="id-ID" sz="800" dirty="0">
              <a:solidFill>
                <a:schemeClr val="tx1"/>
              </a:solidFill>
            </a:rPr>
            <a:t>Bagaimana hal tersebut bisa terjadi? Bisa menjelaskan lebih spesifik?</a:t>
          </a:r>
          <a:endParaRPr lang="en-US" sz="800" dirty="0">
            <a:solidFill>
              <a:schemeClr val="tx1"/>
            </a:solidFill>
          </a:endParaRPr>
        </a:p>
      </dgm:t>
    </dgm:pt>
    <dgm:pt modelId="{8F30BE73-6D7B-4853-A84D-C79AD4173C27}" type="parTrans" cxnId="{7D33B615-EBD0-423C-B454-A6E102FD7747}">
      <dgm:prSet/>
      <dgm:spPr/>
      <dgm:t>
        <a:bodyPr/>
        <a:lstStyle/>
        <a:p>
          <a:endParaRPr lang="id-ID" sz="1800">
            <a:solidFill>
              <a:schemeClr val="tx1"/>
            </a:solidFill>
          </a:endParaRPr>
        </a:p>
      </dgm:t>
    </dgm:pt>
    <dgm:pt modelId="{B256AEA4-D82B-43E9-8F8F-148C3F9A3523}" type="sibTrans" cxnId="{7D33B615-EBD0-423C-B454-A6E102FD7747}">
      <dgm:prSet/>
      <dgm:spPr/>
      <dgm:t>
        <a:bodyPr/>
        <a:lstStyle/>
        <a:p>
          <a:endParaRPr lang="id-ID" sz="1800">
            <a:solidFill>
              <a:schemeClr val="tx1"/>
            </a:solidFill>
          </a:endParaRPr>
        </a:p>
      </dgm:t>
    </dgm:pt>
    <dgm:pt modelId="{E7864C79-BBC2-41AB-BE68-5BB90253A5C3}">
      <dgm:prSet phldrT="[Text]" custT="1"/>
      <dgm:spPr/>
      <dgm:t>
        <a:bodyPr/>
        <a:lstStyle/>
        <a:p>
          <a:r>
            <a:rPr lang="id-ID" sz="800" dirty="0">
              <a:solidFill>
                <a:schemeClr val="tx1"/>
              </a:solidFill>
            </a:rPr>
            <a:t>Apakah anda sudah mengklarifikasi? Mengapa tidak diklarifikasi?</a:t>
          </a:r>
          <a:endParaRPr lang="en-US" sz="800" dirty="0">
            <a:solidFill>
              <a:schemeClr val="tx1"/>
            </a:solidFill>
          </a:endParaRPr>
        </a:p>
      </dgm:t>
    </dgm:pt>
    <dgm:pt modelId="{A8A2D85D-C9AE-4CB2-B472-FB8C99DBD3FD}" type="parTrans" cxnId="{223BD00B-BD4C-413C-B87C-803A7EA5D6C4}">
      <dgm:prSet/>
      <dgm:spPr/>
      <dgm:t>
        <a:bodyPr/>
        <a:lstStyle/>
        <a:p>
          <a:endParaRPr lang="id-ID" sz="1800">
            <a:solidFill>
              <a:schemeClr val="tx1"/>
            </a:solidFill>
          </a:endParaRPr>
        </a:p>
      </dgm:t>
    </dgm:pt>
    <dgm:pt modelId="{AA62F97F-85D9-4BEB-B7CC-1F528000C446}" type="sibTrans" cxnId="{223BD00B-BD4C-413C-B87C-803A7EA5D6C4}">
      <dgm:prSet/>
      <dgm:spPr/>
      <dgm:t>
        <a:bodyPr/>
        <a:lstStyle/>
        <a:p>
          <a:endParaRPr lang="id-ID" sz="1800">
            <a:solidFill>
              <a:schemeClr val="tx1"/>
            </a:solidFill>
          </a:endParaRPr>
        </a:p>
      </dgm:t>
    </dgm:pt>
    <dgm:pt modelId="{11A02329-44DC-4A60-B586-B83D330A27BB}">
      <dgm:prSet phldrT="[Text]" custT="1"/>
      <dgm:spPr/>
      <dgm:t>
        <a:bodyPr/>
        <a:lstStyle/>
        <a:p>
          <a:r>
            <a:rPr lang="id-ID" sz="800" dirty="0">
              <a:solidFill>
                <a:schemeClr val="tx1"/>
              </a:solidFill>
            </a:rPr>
            <a:t>Faktor apa saja yang terkait?</a:t>
          </a:r>
          <a:endParaRPr lang="en-US" sz="800" dirty="0">
            <a:solidFill>
              <a:schemeClr val="tx1"/>
            </a:solidFill>
          </a:endParaRPr>
        </a:p>
      </dgm:t>
    </dgm:pt>
    <dgm:pt modelId="{F15FD4BF-BE82-4C74-AAE0-8EB3FD183998}" type="parTrans" cxnId="{206DC898-B8EB-47C0-8DFB-E1C18A47A0B5}">
      <dgm:prSet/>
      <dgm:spPr/>
      <dgm:t>
        <a:bodyPr/>
        <a:lstStyle/>
        <a:p>
          <a:endParaRPr lang="id-ID" sz="1800">
            <a:solidFill>
              <a:schemeClr val="tx1"/>
            </a:solidFill>
          </a:endParaRPr>
        </a:p>
      </dgm:t>
    </dgm:pt>
    <dgm:pt modelId="{9BF63AD3-0289-4C68-8C95-D8FE7550C4F7}" type="sibTrans" cxnId="{206DC898-B8EB-47C0-8DFB-E1C18A47A0B5}">
      <dgm:prSet/>
      <dgm:spPr/>
      <dgm:t>
        <a:bodyPr/>
        <a:lstStyle/>
        <a:p>
          <a:endParaRPr lang="id-ID" sz="1800">
            <a:solidFill>
              <a:schemeClr val="tx1"/>
            </a:solidFill>
          </a:endParaRPr>
        </a:p>
      </dgm:t>
    </dgm:pt>
    <dgm:pt modelId="{62B68A51-88A7-4B57-95B9-E71693DD51F1}">
      <dgm:prSet phldrT="[Text]" custT="1"/>
      <dgm:spPr/>
      <dgm:t>
        <a:bodyPr/>
        <a:lstStyle/>
        <a:p>
          <a:r>
            <a:rPr lang="id-ID" sz="800" dirty="0">
              <a:solidFill>
                <a:schemeClr val="tx1"/>
              </a:solidFill>
            </a:rPr>
            <a:t>Siapa saja yang terkait?</a:t>
          </a:r>
          <a:endParaRPr lang="en-US" sz="800" dirty="0">
            <a:solidFill>
              <a:schemeClr val="tx1"/>
            </a:solidFill>
          </a:endParaRPr>
        </a:p>
      </dgm:t>
    </dgm:pt>
    <dgm:pt modelId="{159C5F28-828E-43EC-AAC8-2673C82B7A53}" type="parTrans" cxnId="{16C81108-4665-4A76-A4CC-25C849A2BC56}">
      <dgm:prSet/>
      <dgm:spPr/>
      <dgm:t>
        <a:bodyPr/>
        <a:lstStyle/>
        <a:p>
          <a:endParaRPr lang="id-ID" sz="1800">
            <a:solidFill>
              <a:schemeClr val="tx1"/>
            </a:solidFill>
          </a:endParaRPr>
        </a:p>
      </dgm:t>
    </dgm:pt>
    <dgm:pt modelId="{470D0CD2-D2E8-4013-8909-BA46EB68C165}" type="sibTrans" cxnId="{16C81108-4665-4A76-A4CC-25C849A2BC56}">
      <dgm:prSet/>
      <dgm:spPr/>
      <dgm:t>
        <a:bodyPr/>
        <a:lstStyle/>
        <a:p>
          <a:endParaRPr lang="id-ID" sz="1800">
            <a:solidFill>
              <a:schemeClr val="tx1"/>
            </a:solidFill>
          </a:endParaRPr>
        </a:p>
      </dgm:t>
    </dgm:pt>
    <dgm:pt modelId="{36A24644-89BB-4C84-930A-F89C80ADB63F}">
      <dgm:prSet phldrT="[Text]" custT="1"/>
      <dgm:spPr/>
      <dgm:t>
        <a:bodyPr/>
        <a:lstStyle/>
        <a:p>
          <a:r>
            <a:rPr lang="id-ID" sz="800" dirty="0">
              <a:solidFill>
                <a:schemeClr val="tx1"/>
              </a:solidFill>
            </a:rPr>
            <a:t>Apa persepsi mereka  tentang situasi ini?</a:t>
          </a:r>
          <a:endParaRPr lang="en-US" sz="800" dirty="0">
            <a:solidFill>
              <a:schemeClr val="tx1"/>
            </a:solidFill>
          </a:endParaRPr>
        </a:p>
      </dgm:t>
    </dgm:pt>
    <dgm:pt modelId="{4C1B8657-8BDE-49FD-99C4-DCBF4FE67C68}" type="parTrans" cxnId="{D100D17F-3B26-4878-97AD-1EE60B2D1753}">
      <dgm:prSet/>
      <dgm:spPr/>
      <dgm:t>
        <a:bodyPr/>
        <a:lstStyle/>
        <a:p>
          <a:endParaRPr lang="id-ID" sz="1800">
            <a:solidFill>
              <a:schemeClr val="tx1"/>
            </a:solidFill>
          </a:endParaRPr>
        </a:p>
      </dgm:t>
    </dgm:pt>
    <dgm:pt modelId="{7DFE9F41-9704-4835-ABC1-444EB8B70EC5}" type="sibTrans" cxnId="{D100D17F-3B26-4878-97AD-1EE60B2D1753}">
      <dgm:prSet/>
      <dgm:spPr/>
      <dgm:t>
        <a:bodyPr/>
        <a:lstStyle/>
        <a:p>
          <a:endParaRPr lang="id-ID" sz="1800">
            <a:solidFill>
              <a:schemeClr val="tx1"/>
            </a:solidFill>
          </a:endParaRPr>
        </a:p>
      </dgm:t>
    </dgm:pt>
    <dgm:pt modelId="{4F0E6CE8-A0E3-46A0-B26D-F64132175853}">
      <dgm:prSet phldrT="[Text]" custT="1"/>
      <dgm:spPr/>
      <dgm:t>
        <a:bodyPr/>
        <a:lstStyle/>
        <a:p>
          <a:r>
            <a:rPr lang="id-ID" sz="800" dirty="0">
              <a:solidFill>
                <a:schemeClr val="tx1"/>
              </a:solidFill>
            </a:rPr>
            <a:t>Apa yang telah anda lakukan sejauh ini?</a:t>
          </a:r>
          <a:endParaRPr lang="en-US" sz="800" dirty="0">
            <a:solidFill>
              <a:schemeClr val="tx1"/>
            </a:solidFill>
          </a:endParaRPr>
        </a:p>
      </dgm:t>
    </dgm:pt>
    <dgm:pt modelId="{AB4B5E32-A06B-4716-8C73-749DF1E5ABE9}" type="parTrans" cxnId="{0BC2BB2A-809D-4CB8-B140-312C3CB79BA5}">
      <dgm:prSet/>
      <dgm:spPr/>
      <dgm:t>
        <a:bodyPr/>
        <a:lstStyle/>
        <a:p>
          <a:endParaRPr lang="id-ID" sz="1800">
            <a:solidFill>
              <a:schemeClr val="tx1"/>
            </a:solidFill>
          </a:endParaRPr>
        </a:p>
      </dgm:t>
    </dgm:pt>
    <dgm:pt modelId="{69860DD5-D598-4B47-AF2A-F82450A914C3}" type="sibTrans" cxnId="{0BC2BB2A-809D-4CB8-B140-312C3CB79BA5}">
      <dgm:prSet/>
      <dgm:spPr/>
      <dgm:t>
        <a:bodyPr/>
        <a:lstStyle/>
        <a:p>
          <a:endParaRPr lang="id-ID" sz="1800">
            <a:solidFill>
              <a:schemeClr val="tx1"/>
            </a:solidFill>
          </a:endParaRPr>
        </a:p>
      </dgm:t>
    </dgm:pt>
    <dgm:pt modelId="{DA66F174-ED28-4CBA-B34F-C1D713177806}">
      <dgm:prSet custT="1"/>
      <dgm:spPr/>
      <dgm:t>
        <a:bodyPr/>
        <a:lstStyle/>
        <a:p>
          <a:r>
            <a:rPr lang="id-ID" sz="1400" b="1" dirty="0">
              <a:solidFill>
                <a:schemeClr val="tx1"/>
              </a:solidFill>
            </a:rPr>
            <a:t>Wrap Up/Menyimpulkan</a:t>
          </a:r>
          <a:endParaRPr lang="en-US" sz="1400" b="1" dirty="0">
            <a:solidFill>
              <a:schemeClr val="tx1"/>
            </a:solidFill>
          </a:endParaRPr>
        </a:p>
      </dgm:t>
    </dgm:pt>
    <dgm:pt modelId="{742898F5-0B5B-44FC-9EB8-1C21EAA3295B}" type="parTrans" cxnId="{D6A6035E-B175-43AF-BF42-40B56B81EC99}">
      <dgm:prSet/>
      <dgm:spPr/>
      <dgm:t>
        <a:bodyPr/>
        <a:lstStyle/>
        <a:p>
          <a:endParaRPr lang="id-ID" sz="1800">
            <a:solidFill>
              <a:schemeClr val="tx1"/>
            </a:solidFill>
          </a:endParaRPr>
        </a:p>
      </dgm:t>
    </dgm:pt>
    <dgm:pt modelId="{6095C8C1-13B4-4B04-BDD2-4DB7E864DB7D}" type="sibTrans" cxnId="{D6A6035E-B175-43AF-BF42-40B56B81EC99}">
      <dgm:prSet/>
      <dgm:spPr/>
      <dgm:t>
        <a:bodyPr/>
        <a:lstStyle/>
        <a:p>
          <a:endParaRPr lang="id-ID" sz="1800">
            <a:solidFill>
              <a:schemeClr val="tx1"/>
            </a:solidFill>
          </a:endParaRPr>
        </a:p>
      </dgm:t>
    </dgm:pt>
    <dgm:pt modelId="{A8DAE721-D7CA-4103-B048-783DAB0AABFB}">
      <dgm:prSet custT="1"/>
      <dgm:spPr/>
      <dgm:t>
        <a:bodyPr/>
        <a:lstStyle/>
        <a:p>
          <a:r>
            <a:rPr lang="id-ID" sz="800" dirty="0">
              <a:solidFill>
                <a:schemeClr val="tx1"/>
              </a:solidFill>
            </a:rPr>
            <a:t>Apa yang anda lakukan untuk mengubah keadaan/kondisitsb?</a:t>
          </a:r>
          <a:endParaRPr lang="en-US" sz="800" dirty="0">
            <a:solidFill>
              <a:schemeClr val="tx1"/>
            </a:solidFill>
          </a:endParaRPr>
        </a:p>
      </dgm:t>
    </dgm:pt>
    <dgm:pt modelId="{3FF86ACE-645C-4FAC-AD8E-54BB931A0667}" type="parTrans" cxnId="{D87AB565-C7C7-4BAF-8286-D18AA307371F}">
      <dgm:prSet/>
      <dgm:spPr/>
      <dgm:t>
        <a:bodyPr/>
        <a:lstStyle/>
        <a:p>
          <a:endParaRPr lang="id-ID" sz="1800">
            <a:solidFill>
              <a:schemeClr val="tx1"/>
            </a:solidFill>
          </a:endParaRPr>
        </a:p>
      </dgm:t>
    </dgm:pt>
    <dgm:pt modelId="{FC9F04E1-B2E9-4664-AFE4-1918BD7115D1}" type="sibTrans" cxnId="{D87AB565-C7C7-4BAF-8286-D18AA307371F}">
      <dgm:prSet/>
      <dgm:spPr/>
      <dgm:t>
        <a:bodyPr/>
        <a:lstStyle/>
        <a:p>
          <a:endParaRPr lang="id-ID" sz="1800">
            <a:solidFill>
              <a:schemeClr val="tx1"/>
            </a:solidFill>
          </a:endParaRPr>
        </a:p>
      </dgm:t>
    </dgm:pt>
    <dgm:pt modelId="{E6D0A54C-26F2-4518-B6D3-EC3C9FEDEB03}">
      <dgm:prSet custT="1"/>
      <dgm:spPr/>
      <dgm:t>
        <a:bodyPr/>
        <a:lstStyle/>
        <a:p>
          <a:r>
            <a:rPr lang="id-ID" sz="800" dirty="0">
              <a:solidFill>
                <a:schemeClr val="tx1"/>
              </a:solidFill>
            </a:rPr>
            <a:t>Apa alternatif untuk mengatasi ini?</a:t>
          </a:r>
          <a:endParaRPr lang="en-US" sz="800" dirty="0">
            <a:solidFill>
              <a:schemeClr val="tx1"/>
            </a:solidFill>
          </a:endParaRPr>
        </a:p>
      </dgm:t>
    </dgm:pt>
    <dgm:pt modelId="{A7780A02-8DD3-4294-9D2C-6D89A8F34CAA}" type="parTrans" cxnId="{9A29262D-0376-4EE2-BAA8-80E992D0DF4A}">
      <dgm:prSet/>
      <dgm:spPr/>
      <dgm:t>
        <a:bodyPr/>
        <a:lstStyle/>
        <a:p>
          <a:endParaRPr lang="id-ID" sz="1800">
            <a:solidFill>
              <a:schemeClr val="tx1"/>
            </a:solidFill>
          </a:endParaRPr>
        </a:p>
      </dgm:t>
    </dgm:pt>
    <dgm:pt modelId="{B51E156F-042D-4B2A-AE59-6BC679E92A10}" type="sibTrans" cxnId="{9A29262D-0376-4EE2-BAA8-80E992D0DF4A}">
      <dgm:prSet/>
      <dgm:spPr/>
      <dgm:t>
        <a:bodyPr/>
        <a:lstStyle/>
        <a:p>
          <a:endParaRPr lang="id-ID" sz="1800">
            <a:solidFill>
              <a:schemeClr val="tx1"/>
            </a:solidFill>
          </a:endParaRPr>
        </a:p>
      </dgm:t>
    </dgm:pt>
    <dgm:pt modelId="{CAEF1DBB-14F7-41C5-80FF-27B4B296F77D}">
      <dgm:prSet custT="1"/>
      <dgm:spPr/>
      <dgm:t>
        <a:bodyPr/>
        <a:lstStyle/>
        <a:p>
          <a:r>
            <a:rPr lang="id-ID" sz="800" dirty="0">
              <a:solidFill>
                <a:schemeClr val="tx1"/>
              </a:solidFill>
            </a:rPr>
            <a:t>Jelaskan sudut pandangmu untuk menyelesaikan masalah ini, tak usah ragu walaupun itu tidak realistis</a:t>
          </a:r>
          <a:endParaRPr lang="en-US" sz="800" dirty="0">
            <a:solidFill>
              <a:schemeClr val="tx1"/>
            </a:solidFill>
          </a:endParaRPr>
        </a:p>
      </dgm:t>
    </dgm:pt>
    <dgm:pt modelId="{80781352-289B-4B8E-A3FD-7D5993BBFA26}" type="parTrans" cxnId="{C363FA4B-7CD9-4299-AE6F-AC2BB2B400FB}">
      <dgm:prSet/>
      <dgm:spPr/>
      <dgm:t>
        <a:bodyPr/>
        <a:lstStyle/>
        <a:p>
          <a:endParaRPr lang="id-ID" sz="1800">
            <a:solidFill>
              <a:schemeClr val="tx1"/>
            </a:solidFill>
          </a:endParaRPr>
        </a:p>
      </dgm:t>
    </dgm:pt>
    <dgm:pt modelId="{A0878F75-43AC-4EEB-ACA7-A65DF5FE7A52}" type="sibTrans" cxnId="{C363FA4B-7CD9-4299-AE6F-AC2BB2B400FB}">
      <dgm:prSet/>
      <dgm:spPr/>
      <dgm:t>
        <a:bodyPr/>
        <a:lstStyle/>
        <a:p>
          <a:endParaRPr lang="id-ID" sz="1800">
            <a:solidFill>
              <a:schemeClr val="tx1"/>
            </a:solidFill>
          </a:endParaRPr>
        </a:p>
      </dgm:t>
    </dgm:pt>
    <dgm:pt modelId="{9C0B2ACB-F1E1-4091-B036-3B7CC94FB8DC}">
      <dgm:prSet custT="1"/>
      <dgm:spPr/>
      <dgm:t>
        <a:bodyPr/>
        <a:lstStyle/>
        <a:p>
          <a:r>
            <a:rPr lang="id-ID" sz="800" dirty="0">
              <a:solidFill>
                <a:schemeClr val="tx1"/>
              </a:solidFill>
            </a:rPr>
            <a:t>Langkah apa saja yang telah anda lakukan sejauh ini?</a:t>
          </a:r>
          <a:endParaRPr lang="en-US" sz="800" dirty="0">
            <a:solidFill>
              <a:schemeClr val="tx1"/>
            </a:solidFill>
          </a:endParaRPr>
        </a:p>
      </dgm:t>
    </dgm:pt>
    <dgm:pt modelId="{93C7E724-D11F-4AB2-9B22-7B754B14FD2F}" type="parTrans" cxnId="{5CF6AFB3-34BF-488E-861A-1ECCC25ECB78}">
      <dgm:prSet/>
      <dgm:spPr/>
      <dgm:t>
        <a:bodyPr/>
        <a:lstStyle/>
        <a:p>
          <a:endParaRPr lang="id-ID" sz="1800">
            <a:solidFill>
              <a:schemeClr val="tx1"/>
            </a:solidFill>
          </a:endParaRPr>
        </a:p>
      </dgm:t>
    </dgm:pt>
    <dgm:pt modelId="{46DE0818-9962-40B0-8448-F25B8407D59C}" type="sibTrans" cxnId="{5CF6AFB3-34BF-488E-861A-1ECCC25ECB78}">
      <dgm:prSet/>
      <dgm:spPr/>
      <dgm:t>
        <a:bodyPr/>
        <a:lstStyle/>
        <a:p>
          <a:endParaRPr lang="id-ID" sz="1800">
            <a:solidFill>
              <a:schemeClr val="tx1"/>
            </a:solidFill>
          </a:endParaRPr>
        </a:p>
      </dgm:t>
    </dgm:pt>
    <dgm:pt modelId="{9605F4B3-4D13-4A8D-8343-95523294725B}">
      <dgm:prSet custT="1"/>
      <dgm:spPr/>
      <dgm:t>
        <a:bodyPr/>
        <a:lstStyle/>
        <a:p>
          <a:r>
            <a:rPr lang="id-ID" sz="800" dirty="0">
              <a:solidFill>
                <a:schemeClr val="tx1"/>
              </a:solidFill>
            </a:rPr>
            <a:t>Siapa saja yang mungkin membantu anda?</a:t>
          </a:r>
          <a:endParaRPr lang="en-US" sz="800" dirty="0">
            <a:solidFill>
              <a:schemeClr val="tx1"/>
            </a:solidFill>
          </a:endParaRPr>
        </a:p>
      </dgm:t>
    </dgm:pt>
    <dgm:pt modelId="{EC45D300-D797-4201-BAE8-33885EFEBF7A}" type="parTrans" cxnId="{D745BB39-A5E1-437C-82BA-9189E2A295D0}">
      <dgm:prSet/>
      <dgm:spPr/>
      <dgm:t>
        <a:bodyPr/>
        <a:lstStyle/>
        <a:p>
          <a:endParaRPr lang="id-ID" sz="1800">
            <a:solidFill>
              <a:schemeClr val="tx1"/>
            </a:solidFill>
          </a:endParaRPr>
        </a:p>
      </dgm:t>
    </dgm:pt>
    <dgm:pt modelId="{13F639FF-4963-4433-907D-79F0BEE73BE8}" type="sibTrans" cxnId="{D745BB39-A5E1-437C-82BA-9189E2A295D0}">
      <dgm:prSet/>
      <dgm:spPr/>
      <dgm:t>
        <a:bodyPr/>
        <a:lstStyle/>
        <a:p>
          <a:endParaRPr lang="id-ID" sz="1800">
            <a:solidFill>
              <a:schemeClr val="tx1"/>
            </a:solidFill>
          </a:endParaRPr>
        </a:p>
      </dgm:t>
    </dgm:pt>
    <dgm:pt modelId="{BD5BB6C3-03A3-4F8C-B15C-C5207678D785}">
      <dgm:prSet custT="1"/>
      <dgm:spPr/>
      <dgm:t>
        <a:bodyPr/>
        <a:lstStyle/>
        <a:p>
          <a:r>
            <a:rPr lang="en-US" sz="800" dirty="0">
              <a:solidFill>
                <a:schemeClr val="tx1"/>
              </a:solidFill>
            </a:rPr>
            <a:t> </a:t>
          </a:r>
          <a:r>
            <a:rPr lang="id-ID" sz="800" dirty="0">
              <a:solidFill>
                <a:schemeClr val="tx1"/>
              </a:solidFill>
            </a:rPr>
            <a:t>Alterntif mana yang terbaik menurut anda?</a:t>
          </a:r>
          <a:endParaRPr lang="en-US" sz="800" dirty="0">
            <a:solidFill>
              <a:schemeClr val="tx1"/>
            </a:solidFill>
          </a:endParaRPr>
        </a:p>
      </dgm:t>
    </dgm:pt>
    <dgm:pt modelId="{5117D2CF-0DCF-44D5-9AE0-F8C324FD03A1}" type="parTrans" cxnId="{9081D0AA-B055-4EC4-8C90-559AB55C5483}">
      <dgm:prSet/>
      <dgm:spPr/>
      <dgm:t>
        <a:bodyPr/>
        <a:lstStyle/>
        <a:p>
          <a:endParaRPr lang="id-ID" sz="1800">
            <a:solidFill>
              <a:schemeClr val="tx1"/>
            </a:solidFill>
          </a:endParaRPr>
        </a:p>
      </dgm:t>
    </dgm:pt>
    <dgm:pt modelId="{50ECB165-437C-456D-AC3D-08D7F98FEB2A}" type="sibTrans" cxnId="{9081D0AA-B055-4EC4-8C90-559AB55C5483}">
      <dgm:prSet/>
      <dgm:spPr/>
      <dgm:t>
        <a:bodyPr/>
        <a:lstStyle/>
        <a:p>
          <a:endParaRPr lang="id-ID" sz="1800">
            <a:solidFill>
              <a:schemeClr val="tx1"/>
            </a:solidFill>
          </a:endParaRPr>
        </a:p>
      </dgm:t>
    </dgm:pt>
    <dgm:pt modelId="{CB03D332-21D5-4B66-8AC8-20950080347A}">
      <dgm:prSet custT="1"/>
      <dgm:spPr/>
      <dgm:t>
        <a:bodyPr/>
        <a:lstStyle/>
        <a:p>
          <a:r>
            <a:rPr lang="id-ID" sz="800" dirty="0">
              <a:solidFill>
                <a:schemeClr val="tx1"/>
              </a:solidFill>
            </a:rPr>
            <a:t>Apa saja manfaat dan kerugian dari masing-masing alternatif ini?</a:t>
          </a:r>
          <a:endParaRPr lang="en-US" sz="800" dirty="0">
            <a:solidFill>
              <a:schemeClr val="tx1"/>
            </a:solidFill>
          </a:endParaRPr>
        </a:p>
      </dgm:t>
    </dgm:pt>
    <dgm:pt modelId="{045BEC7B-8255-4202-8050-543EB6DFA3D9}" type="parTrans" cxnId="{A013A4BD-F715-4BA5-9625-BA3E18F71E07}">
      <dgm:prSet/>
      <dgm:spPr/>
      <dgm:t>
        <a:bodyPr/>
        <a:lstStyle/>
        <a:p>
          <a:endParaRPr lang="id-ID" sz="1800">
            <a:solidFill>
              <a:schemeClr val="tx1"/>
            </a:solidFill>
          </a:endParaRPr>
        </a:p>
      </dgm:t>
    </dgm:pt>
    <dgm:pt modelId="{39D74003-7D32-4492-ADFE-AFD095274450}" type="sibTrans" cxnId="{A013A4BD-F715-4BA5-9625-BA3E18F71E07}">
      <dgm:prSet/>
      <dgm:spPr/>
      <dgm:t>
        <a:bodyPr/>
        <a:lstStyle/>
        <a:p>
          <a:endParaRPr lang="id-ID" sz="1800">
            <a:solidFill>
              <a:schemeClr val="tx1"/>
            </a:solidFill>
          </a:endParaRPr>
        </a:p>
      </dgm:t>
    </dgm:pt>
    <dgm:pt modelId="{0A9D3178-7880-48ED-AD5D-A1163A72A13E}">
      <dgm:prSet custT="1"/>
      <dgm:spPr/>
      <dgm:t>
        <a:bodyPr/>
        <a:lstStyle/>
        <a:p>
          <a:r>
            <a:rPr lang="id-ID" sz="800" dirty="0">
              <a:solidFill>
                <a:schemeClr val="tx1"/>
              </a:solidFill>
            </a:rPr>
            <a:t>Tepatnya kapan anda akan lakukan?</a:t>
          </a:r>
          <a:endParaRPr lang="en-US" sz="800" dirty="0">
            <a:solidFill>
              <a:schemeClr val="tx1"/>
            </a:solidFill>
          </a:endParaRPr>
        </a:p>
      </dgm:t>
    </dgm:pt>
    <dgm:pt modelId="{7923A62D-CB34-496A-A927-7CE1A6D26C91}" type="parTrans" cxnId="{0A1189C6-29F4-4779-94FB-2C32A5A51392}">
      <dgm:prSet/>
      <dgm:spPr/>
      <dgm:t>
        <a:bodyPr/>
        <a:lstStyle/>
        <a:p>
          <a:endParaRPr lang="id-ID" sz="1800">
            <a:solidFill>
              <a:schemeClr val="tx1"/>
            </a:solidFill>
          </a:endParaRPr>
        </a:p>
      </dgm:t>
    </dgm:pt>
    <dgm:pt modelId="{CED49E20-EF59-4234-BBE8-A693E30F9B48}" type="sibTrans" cxnId="{0A1189C6-29F4-4779-94FB-2C32A5A51392}">
      <dgm:prSet/>
      <dgm:spPr/>
      <dgm:t>
        <a:bodyPr/>
        <a:lstStyle/>
        <a:p>
          <a:endParaRPr lang="id-ID" sz="1800">
            <a:solidFill>
              <a:schemeClr val="tx1"/>
            </a:solidFill>
          </a:endParaRPr>
        </a:p>
      </dgm:t>
    </dgm:pt>
    <dgm:pt modelId="{9CF72468-D5AF-4A9C-9DBD-4BF474735DC2}">
      <dgm:prSet custT="1"/>
      <dgm:spPr/>
      <dgm:t>
        <a:bodyPr/>
        <a:lstStyle/>
        <a:p>
          <a:r>
            <a:rPr lang="id-ID" sz="800" dirty="0">
              <a:solidFill>
                <a:schemeClr val="tx1"/>
              </a:solidFill>
            </a:rPr>
            <a:t>Apa saja yang mungkin terjadi selama anda mengerjakannya?</a:t>
          </a:r>
          <a:endParaRPr lang="en-US" sz="800" dirty="0">
            <a:solidFill>
              <a:schemeClr val="tx1"/>
            </a:solidFill>
          </a:endParaRPr>
        </a:p>
      </dgm:t>
    </dgm:pt>
    <dgm:pt modelId="{785DA996-8986-4BC0-9801-C7615EFBE5AD}" type="parTrans" cxnId="{CCB72920-E565-4262-9715-1A79B00E3790}">
      <dgm:prSet/>
      <dgm:spPr/>
      <dgm:t>
        <a:bodyPr/>
        <a:lstStyle/>
        <a:p>
          <a:endParaRPr lang="id-ID" sz="1800">
            <a:solidFill>
              <a:schemeClr val="tx1"/>
            </a:solidFill>
          </a:endParaRPr>
        </a:p>
      </dgm:t>
    </dgm:pt>
    <dgm:pt modelId="{04D5C40B-5980-4D59-AF2D-876630875478}" type="sibTrans" cxnId="{CCB72920-E565-4262-9715-1A79B00E3790}">
      <dgm:prSet/>
      <dgm:spPr/>
      <dgm:t>
        <a:bodyPr/>
        <a:lstStyle/>
        <a:p>
          <a:endParaRPr lang="id-ID" sz="1800">
            <a:solidFill>
              <a:schemeClr val="tx1"/>
            </a:solidFill>
          </a:endParaRPr>
        </a:p>
      </dgm:t>
    </dgm:pt>
    <dgm:pt modelId="{8B00C97E-3816-4C99-8D16-B06E7CC74008}">
      <dgm:prSet custT="1"/>
      <dgm:spPr/>
      <dgm:t>
        <a:bodyPr/>
        <a:lstStyle/>
        <a:p>
          <a:r>
            <a:rPr lang="id-ID" sz="800" dirty="0">
              <a:solidFill>
                <a:schemeClr val="tx1"/>
              </a:solidFill>
            </a:rPr>
            <a:t>Apakah anda akan catat kegiatan anda dalam catatan pribadi?</a:t>
          </a:r>
          <a:endParaRPr lang="en-US" sz="800" dirty="0">
            <a:solidFill>
              <a:schemeClr val="tx1"/>
            </a:solidFill>
          </a:endParaRPr>
        </a:p>
      </dgm:t>
    </dgm:pt>
    <dgm:pt modelId="{87D7608B-797F-44D4-8C0D-740B2642EFB9}" type="parTrans" cxnId="{0F683894-DF51-4C8C-80E6-BF7648B43455}">
      <dgm:prSet/>
      <dgm:spPr/>
      <dgm:t>
        <a:bodyPr/>
        <a:lstStyle/>
        <a:p>
          <a:endParaRPr lang="id-ID" sz="1800">
            <a:solidFill>
              <a:schemeClr val="tx1"/>
            </a:solidFill>
          </a:endParaRPr>
        </a:p>
      </dgm:t>
    </dgm:pt>
    <dgm:pt modelId="{7A4664E5-9D95-40C2-9F1C-F64013903007}" type="sibTrans" cxnId="{0F683894-DF51-4C8C-80E6-BF7648B43455}">
      <dgm:prSet/>
      <dgm:spPr/>
      <dgm:t>
        <a:bodyPr/>
        <a:lstStyle/>
        <a:p>
          <a:endParaRPr lang="id-ID" sz="1800">
            <a:solidFill>
              <a:schemeClr val="tx1"/>
            </a:solidFill>
          </a:endParaRPr>
        </a:p>
      </dgm:t>
    </dgm:pt>
    <dgm:pt modelId="{1C95AA38-22B2-4D12-8FD5-70A54216A1EE}">
      <dgm:prSet custT="1"/>
      <dgm:spPr/>
      <dgm:t>
        <a:bodyPr/>
        <a:lstStyle/>
        <a:p>
          <a:r>
            <a:rPr lang="id-ID" sz="800" dirty="0">
              <a:solidFill>
                <a:schemeClr val="tx1"/>
              </a:solidFill>
            </a:rPr>
            <a:t>Dukungan apa lagi yang anda butuhkan untuk memastikan pilihan anda terlaksana?</a:t>
          </a:r>
          <a:endParaRPr lang="en-US" sz="800" dirty="0">
            <a:solidFill>
              <a:schemeClr val="tx1"/>
            </a:solidFill>
          </a:endParaRPr>
        </a:p>
      </dgm:t>
    </dgm:pt>
    <dgm:pt modelId="{ACD24A42-E91D-484B-8FC2-EBDF32E5986D}" type="parTrans" cxnId="{40555B55-021C-4AAE-A68A-E7CB4FA82BE3}">
      <dgm:prSet/>
      <dgm:spPr/>
      <dgm:t>
        <a:bodyPr/>
        <a:lstStyle/>
        <a:p>
          <a:endParaRPr lang="id-ID" sz="1800">
            <a:solidFill>
              <a:schemeClr val="tx1"/>
            </a:solidFill>
          </a:endParaRPr>
        </a:p>
      </dgm:t>
    </dgm:pt>
    <dgm:pt modelId="{FD09FE79-D178-484B-A2DE-BD22C6F5DAFA}" type="sibTrans" cxnId="{40555B55-021C-4AAE-A68A-E7CB4FA82BE3}">
      <dgm:prSet/>
      <dgm:spPr/>
      <dgm:t>
        <a:bodyPr/>
        <a:lstStyle/>
        <a:p>
          <a:endParaRPr lang="id-ID" sz="1800">
            <a:solidFill>
              <a:schemeClr val="tx1"/>
            </a:solidFill>
          </a:endParaRPr>
        </a:p>
      </dgm:t>
    </dgm:pt>
    <dgm:pt modelId="{733E3850-5486-4947-AE14-07A0F69D51FC}" type="pres">
      <dgm:prSet presAssocID="{CCDDA21F-C550-4B72-BF82-E8E3DDF47693}" presName="Name0" presStyleCnt="0">
        <dgm:presLayoutVars>
          <dgm:dir/>
          <dgm:animLvl val="lvl"/>
          <dgm:resizeHandles val="exact"/>
        </dgm:presLayoutVars>
      </dgm:prSet>
      <dgm:spPr/>
    </dgm:pt>
    <dgm:pt modelId="{2BBF85E7-2A57-4250-932D-E51AC82E73AE}" type="pres">
      <dgm:prSet presAssocID="{3E7BAF64-C5FA-45DA-9F87-8E00ECD99A7D}" presName="linNode" presStyleCnt="0"/>
      <dgm:spPr/>
    </dgm:pt>
    <dgm:pt modelId="{7D9F9CF1-91BF-4732-9ED2-C819C99C687C}" type="pres">
      <dgm:prSet presAssocID="{3E7BAF64-C5FA-45DA-9F87-8E00ECD99A7D}" presName="parentText" presStyleLbl="node1" presStyleIdx="0" presStyleCnt="5" custScaleX="86873" custLinFactNeighborY="-168">
        <dgm:presLayoutVars>
          <dgm:chMax val="1"/>
          <dgm:bulletEnabled val="1"/>
        </dgm:presLayoutVars>
      </dgm:prSet>
      <dgm:spPr/>
    </dgm:pt>
    <dgm:pt modelId="{9FF6B8F5-50FF-4E43-899A-3FF841522AC1}" type="pres">
      <dgm:prSet presAssocID="{3E7BAF64-C5FA-45DA-9F87-8E00ECD99A7D}" presName="descendantText" presStyleLbl="alignAccFollowNode1" presStyleIdx="0" presStyleCnt="5" custLinFactNeighborY="-210">
        <dgm:presLayoutVars>
          <dgm:bulletEnabled val="1"/>
        </dgm:presLayoutVars>
      </dgm:prSet>
      <dgm:spPr/>
    </dgm:pt>
    <dgm:pt modelId="{692F7DA8-C4FE-49E3-806C-DACDE2E920EC}" type="pres">
      <dgm:prSet presAssocID="{229BEADC-64DE-4DCB-8570-1799D62D154A}" presName="sp" presStyleCnt="0"/>
      <dgm:spPr/>
    </dgm:pt>
    <dgm:pt modelId="{BB39E2B2-F814-48AD-A1A7-AAA8C338F10E}" type="pres">
      <dgm:prSet presAssocID="{1242EC1B-7E01-4C1C-AB8E-2F7087F53632}" presName="linNode" presStyleCnt="0"/>
      <dgm:spPr/>
    </dgm:pt>
    <dgm:pt modelId="{D97AE87E-41D8-438B-B62B-7D2815D579EF}" type="pres">
      <dgm:prSet presAssocID="{1242EC1B-7E01-4C1C-AB8E-2F7087F53632}" presName="parentText" presStyleLbl="node1" presStyleIdx="1" presStyleCnt="5" custScaleX="86873" custScaleY="129098" custLinFactNeighborY="-3244">
        <dgm:presLayoutVars>
          <dgm:chMax val="1"/>
          <dgm:bulletEnabled val="1"/>
        </dgm:presLayoutVars>
      </dgm:prSet>
      <dgm:spPr/>
    </dgm:pt>
    <dgm:pt modelId="{51CA47C7-C820-4BCE-810B-494EB42EF3F3}" type="pres">
      <dgm:prSet presAssocID="{1242EC1B-7E01-4C1C-AB8E-2F7087F53632}" presName="descendantText" presStyleLbl="alignAccFollowNode1" presStyleIdx="1" presStyleCnt="5" custScaleY="151312" custLinFactNeighborY="-4056">
        <dgm:presLayoutVars>
          <dgm:bulletEnabled val="1"/>
        </dgm:presLayoutVars>
      </dgm:prSet>
      <dgm:spPr/>
    </dgm:pt>
    <dgm:pt modelId="{F2893272-2DC0-4619-9259-E7B3635BD6D8}" type="pres">
      <dgm:prSet presAssocID="{F1476A3F-6A3E-4031-B45A-F44482D6E199}" presName="sp" presStyleCnt="0"/>
      <dgm:spPr/>
    </dgm:pt>
    <dgm:pt modelId="{D68D233B-6669-420E-99CB-91FB023CE51B}" type="pres">
      <dgm:prSet presAssocID="{04F06ED7-276E-40DB-8FDC-D565ECB666EC}" presName="linNode" presStyleCnt="0"/>
      <dgm:spPr/>
    </dgm:pt>
    <dgm:pt modelId="{7897149A-AABA-4F1C-8EF6-28C599BEB157}" type="pres">
      <dgm:prSet presAssocID="{04F06ED7-276E-40DB-8FDC-D565ECB666EC}" presName="parentText" presStyleLbl="node1" presStyleIdx="2" presStyleCnt="5" custScaleX="86873" custScaleY="169334" custLinFactNeighborY="-4055">
        <dgm:presLayoutVars>
          <dgm:chMax val="1"/>
          <dgm:bulletEnabled val="1"/>
        </dgm:presLayoutVars>
      </dgm:prSet>
      <dgm:spPr/>
    </dgm:pt>
    <dgm:pt modelId="{59D28771-7A0E-4223-BADE-77163F0C9EA0}" type="pres">
      <dgm:prSet presAssocID="{04F06ED7-276E-40DB-8FDC-D565ECB666EC}" presName="descendantText" presStyleLbl="alignAccFollowNode1" presStyleIdx="2" presStyleCnt="5" custScaleY="188731" custLinFactNeighborY="-5070">
        <dgm:presLayoutVars>
          <dgm:bulletEnabled val="1"/>
        </dgm:presLayoutVars>
      </dgm:prSet>
      <dgm:spPr/>
    </dgm:pt>
    <dgm:pt modelId="{140090BB-2922-4980-800A-FD1ECF156970}" type="pres">
      <dgm:prSet presAssocID="{5502A103-31CF-447C-92B8-6D8F2E8D98A6}" presName="sp" presStyleCnt="0"/>
      <dgm:spPr/>
    </dgm:pt>
    <dgm:pt modelId="{E3C236FF-F453-4A99-A729-818950D0784F}" type="pres">
      <dgm:prSet presAssocID="{D1E5EBEF-4D64-4440-BB37-5EE320045A49}" presName="linNode" presStyleCnt="0"/>
      <dgm:spPr/>
    </dgm:pt>
    <dgm:pt modelId="{AF2941CD-DE7D-4637-A89D-32BB5ED76A81}" type="pres">
      <dgm:prSet presAssocID="{D1E5EBEF-4D64-4440-BB37-5EE320045A49}" presName="parentText" presStyleLbl="node1" presStyleIdx="3" presStyleCnt="5" custScaleX="86873" custScaleY="148266">
        <dgm:presLayoutVars>
          <dgm:chMax val="1"/>
          <dgm:bulletEnabled val="1"/>
        </dgm:presLayoutVars>
      </dgm:prSet>
      <dgm:spPr/>
    </dgm:pt>
    <dgm:pt modelId="{EBD9C380-C57F-4E85-9477-B5B8BE4D6FD4}" type="pres">
      <dgm:prSet presAssocID="{D1E5EBEF-4D64-4440-BB37-5EE320045A49}" presName="descendantText" presStyleLbl="alignAccFollowNode1" presStyleIdx="3" presStyleCnt="5" custScaleY="183037">
        <dgm:presLayoutVars>
          <dgm:bulletEnabled val="1"/>
        </dgm:presLayoutVars>
      </dgm:prSet>
      <dgm:spPr/>
    </dgm:pt>
    <dgm:pt modelId="{0D764F1E-9ABB-4493-9503-82F163A6959F}" type="pres">
      <dgm:prSet presAssocID="{EDB7A5D7-46D5-4C06-86DE-344737811214}" presName="sp" presStyleCnt="0"/>
      <dgm:spPr/>
    </dgm:pt>
    <dgm:pt modelId="{0F82B82D-AEB5-4AAC-8E4F-985E650FF5D2}" type="pres">
      <dgm:prSet presAssocID="{DA66F174-ED28-4CBA-B34F-C1D713177806}" presName="linNode" presStyleCnt="0"/>
      <dgm:spPr/>
    </dgm:pt>
    <dgm:pt modelId="{35685D15-D9E3-42F5-A64B-9CB87A53F347}" type="pres">
      <dgm:prSet presAssocID="{DA66F174-ED28-4CBA-B34F-C1D713177806}" presName="parentText" presStyleLbl="node1" presStyleIdx="4" presStyleCnt="5" custScaleX="86873" custScaleY="143566">
        <dgm:presLayoutVars>
          <dgm:chMax val="1"/>
          <dgm:bulletEnabled val="1"/>
        </dgm:presLayoutVars>
      </dgm:prSet>
      <dgm:spPr/>
    </dgm:pt>
    <dgm:pt modelId="{7FB2D6AF-6583-4B73-B49C-1867914E6C3D}" type="pres">
      <dgm:prSet presAssocID="{DA66F174-ED28-4CBA-B34F-C1D713177806}" presName="descendantText" presStyleLbl="alignAccFollowNode1" presStyleIdx="4" presStyleCnt="5" custScaleY="148560">
        <dgm:presLayoutVars>
          <dgm:bulletEnabled val="1"/>
        </dgm:presLayoutVars>
      </dgm:prSet>
      <dgm:spPr/>
    </dgm:pt>
  </dgm:ptLst>
  <dgm:cxnLst>
    <dgm:cxn modelId="{8D63A506-F55D-4B2F-B9B9-9DFD7F9C059C}" type="presOf" srcId="{11A02329-44DC-4A60-B586-B83D330A27BB}" destId="{59D28771-7A0E-4223-BADE-77163F0C9EA0}" srcOrd="0" destOrd="4" presId="urn:microsoft.com/office/officeart/2005/8/layout/vList5"/>
    <dgm:cxn modelId="{16C81108-4665-4A76-A4CC-25C849A2BC56}" srcId="{04F06ED7-276E-40DB-8FDC-D565ECB666EC}" destId="{62B68A51-88A7-4B57-95B9-E71693DD51F1}" srcOrd="5" destOrd="0" parTransId="{159C5F28-828E-43EC-AAC8-2673C82B7A53}" sibTransId="{470D0CD2-D2E8-4013-8909-BA46EB68C165}"/>
    <dgm:cxn modelId="{A53BC209-065A-4489-AB40-7ADCF8825625}" type="presOf" srcId="{9CF72468-D5AF-4A9C-9DBD-4BF474735DC2}" destId="{7FB2D6AF-6583-4B73-B49C-1867914E6C3D}" srcOrd="0" destOrd="2" presId="urn:microsoft.com/office/officeart/2005/8/layout/vList5"/>
    <dgm:cxn modelId="{223BD00B-BD4C-413C-B87C-803A7EA5D6C4}" srcId="{04F06ED7-276E-40DB-8FDC-D565ECB666EC}" destId="{E7864C79-BBC2-41AB-BE68-5BB90253A5C3}" srcOrd="3" destOrd="0" parTransId="{A8A2D85D-C9AE-4CB2-B472-FB8C99DBD3FD}" sibTransId="{AA62F97F-85D9-4BEB-B7CC-1F528000C446}"/>
    <dgm:cxn modelId="{7D33B615-EBD0-423C-B454-A6E102FD7747}" srcId="{04F06ED7-276E-40DB-8FDC-D565ECB666EC}" destId="{66DB4069-D8B4-41D2-BA07-698A46EAB728}" srcOrd="2" destOrd="0" parTransId="{8F30BE73-6D7B-4853-A84D-C79AD4173C27}" sibTransId="{B256AEA4-D82B-43E9-8F8F-148C3F9A3523}"/>
    <dgm:cxn modelId="{65520817-B457-49DD-ACA5-8828D3CFA3E3}" type="presOf" srcId="{62B68A51-88A7-4B57-95B9-E71693DD51F1}" destId="{59D28771-7A0E-4223-BADE-77163F0C9EA0}" srcOrd="0" destOrd="5" presId="urn:microsoft.com/office/officeart/2005/8/layout/vList5"/>
    <dgm:cxn modelId="{A10A7419-A3EB-4E47-8631-1B688A37E263}" type="presOf" srcId="{BD5BB6C3-03A3-4F8C-B15C-C5207678D785}" destId="{EBD9C380-C57F-4E85-9477-B5B8BE4D6FD4}" srcOrd="0" destOrd="5" presId="urn:microsoft.com/office/officeart/2005/8/layout/vList5"/>
    <dgm:cxn modelId="{D6B4811D-ACC5-42AE-ABC4-7666143992C2}" srcId="{3E7BAF64-C5FA-45DA-9F87-8E00ECD99A7D}" destId="{77D2D92A-463D-42FA-91E5-5E1FEC1C8833}" srcOrd="0" destOrd="0" parTransId="{BBD3A2DE-73DE-4F46-B2CE-F9307C3EAE92}" sibTransId="{7CC77AAA-7EE4-4128-8352-849BC9AEFFE1}"/>
    <dgm:cxn modelId="{CCB72920-E565-4262-9715-1A79B00E3790}" srcId="{DA66F174-ED28-4CBA-B34F-C1D713177806}" destId="{9CF72468-D5AF-4A9C-9DBD-4BF474735DC2}" srcOrd="2" destOrd="0" parTransId="{785DA996-8986-4BC0-9801-C7615EFBE5AD}" sibTransId="{04D5C40B-5980-4D59-AF2D-876630875478}"/>
    <dgm:cxn modelId="{EDF19424-1F4E-4866-BF97-91E1836992E4}" type="presOf" srcId="{77D2D92A-463D-42FA-91E5-5E1FEC1C8833}" destId="{9FF6B8F5-50FF-4E43-899A-3FF841522AC1}" srcOrd="0" destOrd="0" presId="urn:microsoft.com/office/officeart/2005/8/layout/vList5"/>
    <dgm:cxn modelId="{0BC2BB2A-809D-4CB8-B140-312C3CB79BA5}" srcId="{04F06ED7-276E-40DB-8FDC-D565ECB666EC}" destId="{4F0E6CE8-A0E3-46A0-B26D-F64132175853}" srcOrd="7" destOrd="0" parTransId="{AB4B5E32-A06B-4716-8C73-749DF1E5ABE9}" sibTransId="{69860DD5-D598-4B47-AF2A-F82450A914C3}"/>
    <dgm:cxn modelId="{9A29262D-0376-4EE2-BAA8-80E992D0DF4A}" srcId="{D1E5EBEF-4D64-4440-BB37-5EE320045A49}" destId="{E6D0A54C-26F2-4518-B6D3-EC3C9FEDEB03}" srcOrd="1" destOrd="0" parTransId="{A7780A02-8DD3-4294-9D2C-6D89A8F34CAA}" sibTransId="{B51E156F-042D-4B2A-AE59-6BC679E92A10}"/>
    <dgm:cxn modelId="{F643F830-6D24-4A0F-8819-F85E31159B55}" type="presOf" srcId="{3E7BAF64-C5FA-45DA-9F87-8E00ECD99A7D}" destId="{7D9F9CF1-91BF-4732-9ED2-C819C99C687C}" srcOrd="0" destOrd="0" presId="urn:microsoft.com/office/officeart/2005/8/layout/vList5"/>
    <dgm:cxn modelId="{42EE0F32-F038-49CB-B2A7-1E4B36842765}" type="presOf" srcId="{0A9D3178-7880-48ED-AD5D-A1163A72A13E}" destId="{7FB2D6AF-6583-4B73-B49C-1867914E6C3D}" srcOrd="0" destOrd="1" presId="urn:microsoft.com/office/officeart/2005/8/layout/vList5"/>
    <dgm:cxn modelId="{8C89C332-D71F-46E2-A43F-350CF8429FA5}" type="presOf" srcId="{1242EC1B-7E01-4C1C-AB8E-2F7087F53632}" destId="{D97AE87E-41D8-438B-B62B-7D2815D579EF}" srcOrd="0" destOrd="0" presId="urn:microsoft.com/office/officeart/2005/8/layout/vList5"/>
    <dgm:cxn modelId="{84A45F33-54C3-47BC-9C0E-BD23CE653E2D}" srcId="{DA66F174-ED28-4CBA-B34F-C1D713177806}" destId="{94712312-0170-4087-918D-1B9AA8681E69}" srcOrd="0" destOrd="0" parTransId="{331B5D53-10E4-47CA-AF72-2B8042D46571}" sibTransId="{0F71A87E-7FFD-4DA2-AC6A-FD142E543173}"/>
    <dgm:cxn modelId="{7F574A33-9269-43D5-9840-B0E1D224FC44}" type="presOf" srcId="{9605F4B3-4D13-4A8D-8343-95523294725B}" destId="{EBD9C380-C57F-4E85-9477-B5B8BE4D6FD4}" srcOrd="0" destOrd="4" presId="urn:microsoft.com/office/officeart/2005/8/layout/vList5"/>
    <dgm:cxn modelId="{D745BB39-A5E1-437C-82BA-9189E2A295D0}" srcId="{D1E5EBEF-4D64-4440-BB37-5EE320045A49}" destId="{9605F4B3-4D13-4A8D-8343-95523294725B}" srcOrd="4" destOrd="0" parTransId="{EC45D300-D797-4201-BAE8-33885EFEBF7A}" sibTransId="{13F639FF-4963-4433-907D-79F0BEE73BE8}"/>
    <dgm:cxn modelId="{C24B083D-175E-4680-961D-9B8631DDD850}" type="presOf" srcId="{8364A173-E04D-4907-B229-87E1CB6E91CC}" destId="{59D28771-7A0E-4223-BADE-77163F0C9EA0}" srcOrd="0" destOrd="0" presId="urn:microsoft.com/office/officeart/2005/8/layout/vList5"/>
    <dgm:cxn modelId="{9B2E095C-F14E-4419-A2C6-6B460C7A7262}" type="presOf" srcId="{4F0E6CE8-A0E3-46A0-B26D-F64132175853}" destId="{59D28771-7A0E-4223-BADE-77163F0C9EA0}" srcOrd="0" destOrd="7" presId="urn:microsoft.com/office/officeart/2005/8/layout/vList5"/>
    <dgm:cxn modelId="{11CBEB5C-F023-495A-AD5F-F2349668EB2A}" type="presOf" srcId="{D1E5EBEF-4D64-4440-BB37-5EE320045A49}" destId="{AF2941CD-DE7D-4637-A89D-32BB5ED76A81}" srcOrd="0" destOrd="0" presId="urn:microsoft.com/office/officeart/2005/8/layout/vList5"/>
    <dgm:cxn modelId="{D6A6035E-B175-43AF-BF42-40B56B81EC99}" srcId="{CCDDA21F-C550-4B72-BF82-E8E3DDF47693}" destId="{DA66F174-ED28-4CBA-B34F-C1D713177806}" srcOrd="4" destOrd="0" parTransId="{742898F5-0B5B-44FC-9EB8-1C21EAA3295B}" sibTransId="{6095C8C1-13B4-4B04-BDD2-4DB7E864DB7D}"/>
    <dgm:cxn modelId="{B726885E-C390-48BC-AF2C-4CBBEB9736E2}" srcId="{CCDDA21F-C550-4B72-BF82-E8E3DDF47693}" destId="{D1E5EBEF-4D64-4440-BB37-5EE320045A49}" srcOrd="3" destOrd="0" parTransId="{FAF4E690-35F7-4137-8622-54AC0201E8FA}" sibTransId="{EDB7A5D7-46D5-4C06-86DE-344737811214}"/>
    <dgm:cxn modelId="{0FA42464-3131-460F-851B-9AC91B977280}" srcId="{CCDDA21F-C550-4B72-BF82-E8E3DDF47693}" destId="{3E7BAF64-C5FA-45DA-9F87-8E00ECD99A7D}" srcOrd="0" destOrd="0" parTransId="{F8360C55-01BC-48BD-AFA8-E93C4D31A77E}" sibTransId="{229BEADC-64DE-4DCB-8570-1799D62D154A}"/>
    <dgm:cxn modelId="{B2533665-4285-4EDC-862A-1F75AE3283B6}" type="presOf" srcId="{879DFD1A-357B-4BD9-AF71-C12C5F08C31D}" destId="{51CA47C7-C820-4BCE-810B-494EB42EF3F3}" srcOrd="0" destOrd="2" presId="urn:microsoft.com/office/officeart/2005/8/layout/vList5"/>
    <dgm:cxn modelId="{D87AB565-C7C7-4BAF-8286-D18AA307371F}" srcId="{D1E5EBEF-4D64-4440-BB37-5EE320045A49}" destId="{A8DAE721-D7CA-4103-B048-783DAB0AABFB}" srcOrd="0" destOrd="0" parTransId="{3FF86ACE-645C-4FAC-AD8E-54BB931A0667}" sibTransId="{FC9F04E1-B2E9-4664-AFE4-1918BD7115D1}"/>
    <dgm:cxn modelId="{6C228D67-BFFF-4259-9AE4-1769A64F1BCC}" type="presOf" srcId="{CCDDA21F-C550-4B72-BF82-E8E3DDF47693}" destId="{733E3850-5486-4947-AE14-07A0F69D51FC}" srcOrd="0" destOrd="0" presId="urn:microsoft.com/office/officeart/2005/8/layout/vList5"/>
    <dgm:cxn modelId="{75D1FF69-8241-4B4C-916A-27D28F46EC99}" type="presOf" srcId="{E6D0A54C-26F2-4518-B6D3-EC3C9FEDEB03}" destId="{EBD9C380-C57F-4E85-9477-B5B8BE4D6FD4}" srcOrd="0" destOrd="1" presId="urn:microsoft.com/office/officeart/2005/8/layout/vList5"/>
    <dgm:cxn modelId="{C363FA4B-7CD9-4299-AE6F-AC2BB2B400FB}" srcId="{D1E5EBEF-4D64-4440-BB37-5EE320045A49}" destId="{CAEF1DBB-14F7-41C5-80FF-27B4B296F77D}" srcOrd="2" destOrd="0" parTransId="{80781352-289B-4B8E-A3FD-7D5993BBFA26}" sibTransId="{A0878F75-43AC-4EEB-ACA7-A65DF5FE7A52}"/>
    <dgm:cxn modelId="{E3BC586C-3660-4F11-95DC-FFC0AF0B621C}" srcId="{3E7BAF64-C5FA-45DA-9F87-8E00ECD99A7D}" destId="{73E6E8A4-C616-429C-B56A-C681B83A0353}" srcOrd="1" destOrd="0" parTransId="{70844AB7-C670-4C76-807A-1568325AB629}" sibTransId="{D2D12B46-3EA7-4B8A-9E54-F80DEFCCB990}"/>
    <dgm:cxn modelId="{B126784F-87A3-4CC9-A67C-9C142ED51CC6}" type="presOf" srcId="{1C95AA38-22B2-4D12-8FD5-70A54216A1EE}" destId="{7FB2D6AF-6583-4B73-B49C-1867914E6C3D}" srcOrd="0" destOrd="4" presId="urn:microsoft.com/office/officeart/2005/8/layout/vList5"/>
    <dgm:cxn modelId="{27D31953-06B1-47EF-8EB6-0C19ACE465C9}" type="presOf" srcId="{9C0B2ACB-F1E1-4091-B036-3B7CC94FB8DC}" destId="{EBD9C380-C57F-4E85-9477-B5B8BE4D6FD4}" srcOrd="0" destOrd="3" presId="urn:microsoft.com/office/officeart/2005/8/layout/vList5"/>
    <dgm:cxn modelId="{B4E31A73-00F2-4BEA-A638-9DBB6A58E83A}" srcId="{04F06ED7-276E-40DB-8FDC-D565ECB666EC}" destId="{8364A173-E04D-4907-B229-87E1CB6E91CC}" srcOrd="0" destOrd="0" parTransId="{2BA21C47-5CC8-4B15-904E-05243DCC3E82}" sibTransId="{3F35A562-FD93-4A14-BB55-454EBE0D4FAE}"/>
    <dgm:cxn modelId="{D2AF6953-3975-4D49-B986-9EF59DBC5BDD}" srcId="{1242EC1B-7E01-4C1C-AB8E-2F7087F53632}" destId="{879DFD1A-357B-4BD9-AF71-C12C5F08C31D}" srcOrd="2" destOrd="0" parTransId="{28C793F2-5EC3-46A3-BFB1-7B2A3474463E}" sibTransId="{CA19BF14-0E20-4E59-82EB-7BAC62B99D7E}"/>
    <dgm:cxn modelId="{DD3A0E55-8D4F-4F8A-93A0-DA61CA220DF9}" srcId="{04F06ED7-276E-40DB-8FDC-D565ECB666EC}" destId="{FDAEE8CF-6829-4B6F-9F2A-0BFA57B2FEED}" srcOrd="1" destOrd="0" parTransId="{5DBEA589-D241-4C8C-A51F-F59213257E18}" sibTransId="{3EEEDEFC-3E10-4A27-9FED-13A03E5EFC09}"/>
    <dgm:cxn modelId="{40555B55-021C-4AAE-A68A-E7CB4FA82BE3}" srcId="{DA66F174-ED28-4CBA-B34F-C1D713177806}" destId="{1C95AA38-22B2-4D12-8FD5-70A54216A1EE}" srcOrd="4" destOrd="0" parTransId="{ACD24A42-E91D-484B-8FC2-EBDF32E5986D}" sibTransId="{FD09FE79-D178-484B-A2DE-BD22C6F5DAFA}"/>
    <dgm:cxn modelId="{83400576-A8E7-4ACB-948E-92E4731946F3}" type="presOf" srcId="{04F06ED7-276E-40DB-8FDC-D565ECB666EC}" destId="{7897149A-AABA-4F1C-8EF6-28C599BEB157}" srcOrd="0" destOrd="0" presId="urn:microsoft.com/office/officeart/2005/8/layout/vList5"/>
    <dgm:cxn modelId="{BC736356-323F-4688-91DD-85C057920DF3}" type="presOf" srcId="{A8DAE721-D7CA-4103-B048-783DAB0AABFB}" destId="{EBD9C380-C57F-4E85-9477-B5B8BE4D6FD4}" srcOrd="0" destOrd="0" presId="urn:microsoft.com/office/officeart/2005/8/layout/vList5"/>
    <dgm:cxn modelId="{1D59037F-02E2-4C6C-9F05-43470AEE6B13}" type="presOf" srcId="{C9A90FA7-F1FB-4B72-9749-58122B0B3EE9}" destId="{51CA47C7-C820-4BCE-810B-494EB42EF3F3}" srcOrd="0" destOrd="0" presId="urn:microsoft.com/office/officeart/2005/8/layout/vList5"/>
    <dgm:cxn modelId="{D100D17F-3B26-4878-97AD-1EE60B2D1753}" srcId="{04F06ED7-276E-40DB-8FDC-D565ECB666EC}" destId="{36A24644-89BB-4C84-930A-F89C80ADB63F}" srcOrd="6" destOrd="0" parTransId="{4C1B8657-8BDE-49FD-99C4-DCBF4FE67C68}" sibTransId="{7DFE9F41-9704-4835-ABC1-444EB8B70EC5}"/>
    <dgm:cxn modelId="{80B03489-A9CA-4736-A1F4-103CF575560B}" type="presOf" srcId="{FDAEE8CF-6829-4B6F-9F2A-0BFA57B2FEED}" destId="{59D28771-7A0E-4223-BADE-77163F0C9EA0}" srcOrd="0" destOrd="1" presId="urn:microsoft.com/office/officeart/2005/8/layout/vList5"/>
    <dgm:cxn modelId="{562D2F8F-4549-4E41-992C-D5B967D89366}" type="presOf" srcId="{8B00C97E-3816-4C99-8D16-B06E7CC74008}" destId="{7FB2D6AF-6583-4B73-B49C-1867914E6C3D}" srcOrd="0" destOrd="3" presId="urn:microsoft.com/office/officeart/2005/8/layout/vList5"/>
    <dgm:cxn modelId="{0F683894-DF51-4C8C-80E6-BF7648B43455}" srcId="{DA66F174-ED28-4CBA-B34F-C1D713177806}" destId="{8B00C97E-3816-4C99-8D16-B06E7CC74008}" srcOrd="3" destOrd="0" parTransId="{87D7608B-797F-44D4-8C0D-740B2642EFB9}" sibTransId="{7A4664E5-9D95-40C2-9F1C-F64013903007}"/>
    <dgm:cxn modelId="{E79DB196-1BCF-43D4-A4FA-70C16B3AA1C4}" srcId="{1242EC1B-7E01-4C1C-AB8E-2F7087F53632}" destId="{DD2CCD04-BE7A-4A3A-868F-5F4933DD2640}" srcOrd="1" destOrd="0" parTransId="{488303B4-F26C-40E9-9944-F18AA3483934}" sibTransId="{E4E44E19-AC7E-4E1F-90A7-F0EF130947C2}"/>
    <dgm:cxn modelId="{206DC898-B8EB-47C0-8DFB-E1C18A47A0B5}" srcId="{04F06ED7-276E-40DB-8FDC-D565ECB666EC}" destId="{11A02329-44DC-4A60-B586-B83D330A27BB}" srcOrd="4" destOrd="0" parTransId="{F15FD4BF-BE82-4C74-AAE0-8EB3FD183998}" sibTransId="{9BF63AD3-0289-4C68-8C95-D8FE7550C4F7}"/>
    <dgm:cxn modelId="{64907D9D-B249-400E-9292-6A2E67E7758F}" type="presOf" srcId="{AA2C73F1-CDA6-4A80-B877-58BE4959AB2C}" destId="{51CA47C7-C820-4BCE-810B-494EB42EF3F3}" srcOrd="0" destOrd="3" presId="urn:microsoft.com/office/officeart/2005/8/layout/vList5"/>
    <dgm:cxn modelId="{0B0D5EA3-C8D0-4E31-AD0D-CBF940973C06}" type="presOf" srcId="{36A24644-89BB-4C84-930A-F89C80ADB63F}" destId="{59D28771-7A0E-4223-BADE-77163F0C9EA0}" srcOrd="0" destOrd="6" presId="urn:microsoft.com/office/officeart/2005/8/layout/vList5"/>
    <dgm:cxn modelId="{76C0DBA4-2E22-4925-806A-010A1B2C4750}" type="presOf" srcId="{DA66F174-ED28-4CBA-B34F-C1D713177806}" destId="{35685D15-D9E3-42F5-A64B-9CB87A53F347}" srcOrd="0" destOrd="0" presId="urn:microsoft.com/office/officeart/2005/8/layout/vList5"/>
    <dgm:cxn modelId="{9081D0AA-B055-4EC4-8C90-559AB55C5483}" srcId="{D1E5EBEF-4D64-4440-BB37-5EE320045A49}" destId="{BD5BB6C3-03A3-4F8C-B15C-C5207678D785}" srcOrd="5" destOrd="0" parTransId="{5117D2CF-0DCF-44D5-9AE0-F8C324FD03A1}" sibTransId="{50ECB165-437C-456D-AC3D-08D7F98FEB2A}"/>
    <dgm:cxn modelId="{912367B1-5BC2-498B-858D-2E53C8708ADE}" type="presOf" srcId="{CAEF1DBB-14F7-41C5-80FF-27B4B296F77D}" destId="{EBD9C380-C57F-4E85-9477-B5B8BE4D6FD4}" srcOrd="0" destOrd="2" presId="urn:microsoft.com/office/officeart/2005/8/layout/vList5"/>
    <dgm:cxn modelId="{5CF6AFB3-34BF-488E-861A-1ECCC25ECB78}" srcId="{D1E5EBEF-4D64-4440-BB37-5EE320045A49}" destId="{9C0B2ACB-F1E1-4091-B036-3B7CC94FB8DC}" srcOrd="3" destOrd="0" parTransId="{93C7E724-D11F-4AB2-9B22-7B754B14FD2F}" sibTransId="{46DE0818-9962-40B0-8448-F25B8407D59C}"/>
    <dgm:cxn modelId="{5ECB9DB8-FC17-4ABF-A45A-74296641A5EE}" type="presOf" srcId="{F1C5EEFA-60D3-4013-BD95-562D9AA28CA3}" destId="{51CA47C7-C820-4BCE-810B-494EB42EF3F3}" srcOrd="0" destOrd="4" presId="urn:microsoft.com/office/officeart/2005/8/layout/vList5"/>
    <dgm:cxn modelId="{A013A4BD-F715-4BA5-9625-BA3E18F71E07}" srcId="{D1E5EBEF-4D64-4440-BB37-5EE320045A49}" destId="{CB03D332-21D5-4B66-8AC8-20950080347A}" srcOrd="6" destOrd="0" parTransId="{045BEC7B-8255-4202-8050-543EB6DFA3D9}" sibTransId="{39D74003-7D32-4492-ADFE-AFD095274450}"/>
    <dgm:cxn modelId="{261A66C2-0EBD-4D37-B4C1-7FF0AE6E9E95}" srcId="{1242EC1B-7E01-4C1C-AB8E-2F7087F53632}" destId="{AA2C73F1-CDA6-4A80-B877-58BE4959AB2C}" srcOrd="3" destOrd="0" parTransId="{9D075636-11B2-49FC-8B2A-7E92DAF37E19}" sibTransId="{C48AA067-327A-4DB1-A119-A2214C782233}"/>
    <dgm:cxn modelId="{0A1189C6-29F4-4779-94FB-2C32A5A51392}" srcId="{DA66F174-ED28-4CBA-B34F-C1D713177806}" destId="{0A9D3178-7880-48ED-AD5D-A1163A72A13E}" srcOrd="1" destOrd="0" parTransId="{7923A62D-CB34-496A-A927-7CE1A6D26C91}" sibTransId="{CED49E20-EF59-4234-BBE8-A693E30F9B48}"/>
    <dgm:cxn modelId="{A0453CD4-B78F-4320-929C-3C56E4445ED1}" type="presOf" srcId="{CB03D332-21D5-4B66-8AC8-20950080347A}" destId="{EBD9C380-C57F-4E85-9477-B5B8BE4D6FD4}" srcOrd="0" destOrd="6" presId="urn:microsoft.com/office/officeart/2005/8/layout/vList5"/>
    <dgm:cxn modelId="{930B80D6-ACE2-4822-B23A-04101833E26E}" type="presOf" srcId="{66DB4069-D8B4-41D2-BA07-698A46EAB728}" destId="{59D28771-7A0E-4223-BADE-77163F0C9EA0}" srcOrd="0" destOrd="2" presId="urn:microsoft.com/office/officeart/2005/8/layout/vList5"/>
    <dgm:cxn modelId="{D5F9FDD9-3274-4049-B519-0A123C6D5FDB}" type="presOf" srcId="{94712312-0170-4087-918D-1B9AA8681E69}" destId="{7FB2D6AF-6583-4B73-B49C-1867914E6C3D}" srcOrd="0" destOrd="0" presId="urn:microsoft.com/office/officeart/2005/8/layout/vList5"/>
    <dgm:cxn modelId="{5D0574DA-7362-41AA-B3B6-FB8E425F42BE}" type="presOf" srcId="{73E6E8A4-C616-429C-B56A-C681B83A0353}" destId="{9FF6B8F5-50FF-4E43-899A-3FF841522AC1}" srcOrd="0" destOrd="1" presId="urn:microsoft.com/office/officeart/2005/8/layout/vList5"/>
    <dgm:cxn modelId="{0EB352DD-3688-4ADC-9A57-613BC7F9C8DB}" srcId="{CCDDA21F-C550-4B72-BF82-E8E3DDF47693}" destId="{04F06ED7-276E-40DB-8FDC-D565ECB666EC}" srcOrd="2" destOrd="0" parTransId="{2321B32B-B5A5-4D30-8A45-52E80B297AAC}" sibTransId="{5502A103-31CF-447C-92B8-6D8F2E8D98A6}"/>
    <dgm:cxn modelId="{4252E0E7-724D-46FA-8986-DC967B259BF7}" type="presOf" srcId="{DD2CCD04-BE7A-4A3A-868F-5F4933DD2640}" destId="{51CA47C7-C820-4BCE-810B-494EB42EF3F3}" srcOrd="0" destOrd="1" presId="urn:microsoft.com/office/officeart/2005/8/layout/vList5"/>
    <dgm:cxn modelId="{56BFF7E8-A19A-43EC-BB4C-AE0ECEB4C0C6}" type="presOf" srcId="{E7864C79-BBC2-41AB-BE68-5BB90253A5C3}" destId="{59D28771-7A0E-4223-BADE-77163F0C9EA0}" srcOrd="0" destOrd="3" presId="urn:microsoft.com/office/officeart/2005/8/layout/vList5"/>
    <dgm:cxn modelId="{94250CEF-4C18-4C39-9F38-CDB63788C013}" srcId="{CCDDA21F-C550-4B72-BF82-E8E3DDF47693}" destId="{1242EC1B-7E01-4C1C-AB8E-2F7087F53632}" srcOrd="1" destOrd="0" parTransId="{EA23DFD9-FAD6-4893-B754-C44873B1D3A4}" sibTransId="{F1476A3F-6A3E-4031-B45A-F44482D6E199}"/>
    <dgm:cxn modelId="{788869EF-F885-40C6-94DB-C6AFB06EB0AB}" srcId="{1242EC1B-7E01-4C1C-AB8E-2F7087F53632}" destId="{C9A90FA7-F1FB-4B72-9749-58122B0B3EE9}" srcOrd="0" destOrd="0" parTransId="{EDCAD0B0-BF56-4FC2-8258-A947BF34AF4D}" sibTransId="{DFF312AE-F7C7-4CC5-A16B-FB5035657524}"/>
    <dgm:cxn modelId="{5AE57DFF-D0C8-49D4-AC15-7569B0B2E090}" srcId="{1242EC1B-7E01-4C1C-AB8E-2F7087F53632}" destId="{F1C5EEFA-60D3-4013-BD95-562D9AA28CA3}" srcOrd="4" destOrd="0" parTransId="{601E2759-CF47-4489-A5B1-2CBDF66AF87E}" sibTransId="{D61280E0-A2FD-45FC-BA28-951B10AD38A6}"/>
    <dgm:cxn modelId="{02F24BD5-CBEE-4100-B69A-E9B8869AE5DB}" type="presParOf" srcId="{733E3850-5486-4947-AE14-07A0F69D51FC}" destId="{2BBF85E7-2A57-4250-932D-E51AC82E73AE}" srcOrd="0" destOrd="0" presId="urn:microsoft.com/office/officeart/2005/8/layout/vList5"/>
    <dgm:cxn modelId="{CBD4E529-30EA-4E42-9E22-83C318CC8D80}" type="presParOf" srcId="{2BBF85E7-2A57-4250-932D-E51AC82E73AE}" destId="{7D9F9CF1-91BF-4732-9ED2-C819C99C687C}" srcOrd="0" destOrd="0" presId="urn:microsoft.com/office/officeart/2005/8/layout/vList5"/>
    <dgm:cxn modelId="{09A1208B-F16D-48DE-BF02-6098C2D5AC4A}" type="presParOf" srcId="{2BBF85E7-2A57-4250-932D-E51AC82E73AE}" destId="{9FF6B8F5-50FF-4E43-899A-3FF841522AC1}" srcOrd="1" destOrd="0" presId="urn:microsoft.com/office/officeart/2005/8/layout/vList5"/>
    <dgm:cxn modelId="{6E77E95C-66AA-4092-BA55-83948F24DE3C}" type="presParOf" srcId="{733E3850-5486-4947-AE14-07A0F69D51FC}" destId="{692F7DA8-C4FE-49E3-806C-DACDE2E920EC}" srcOrd="1" destOrd="0" presId="urn:microsoft.com/office/officeart/2005/8/layout/vList5"/>
    <dgm:cxn modelId="{11AD5A36-69CC-44E8-A1FC-0AE361745696}" type="presParOf" srcId="{733E3850-5486-4947-AE14-07A0F69D51FC}" destId="{BB39E2B2-F814-48AD-A1A7-AAA8C338F10E}" srcOrd="2" destOrd="0" presId="urn:microsoft.com/office/officeart/2005/8/layout/vList5"/>
    <dgm:cxn modelId="{396EF3B6-B463-4B82-93ED-346FF5F09718}" type="presParOf" srcId="{BB39E2B2-F814-48AD-A1A7-AAA8C338F10E}" destId="{D97AE87E-41D8-438B-B62B-7D2815D579EF}" srcOrd="0" destOrd="0" presId="urn:microsoft.com/office/officeart/2005/8/layout/vList5"/>
    <dgm:cxn modelId="{C8C5BBA8-6D80-49EC-AD2F-ECCAE31C35C3}" type="presParOf" srcId="{BB39E2B2-F814-48AD-A1A7-AAA8C338F10E}" destId="{51CA47C7-C820-4BCE-810B-494EB42EF3F3}" srcOrd="1" destOrd="0" presId="urn:microsoft.com/office/officeart/2005/8/layout/vList5"/>
    <dgm:cxn modelId="{A653AA78-B5FD-42CC-8373-D607EC6D0F6D}" type="presParOf" srcId="{733E3850-5486-4947-AE14-07A0F69D51FC}" destId="{F2893272-2DC0-4619-9259-E7B3635BD6D8}" srcOrd="3" destOrd="0" presId="urn:microsoft.com/office/officeart/2005/8/layout/vList5"/>
    <dgm:cxn modelId="{AD53BC11-A338-4D00-BEB6-930F7C518BB9}" type="presParOf" srcId="{733E3850-5486-4947-AE14-07A0F69D51FC}" destId="{D68D233B-6669-420E-99CB-91FB023CE51B}" srcOrd="4" destOrd="0" presId="urn:microsoft.com/office/officeart/2005/8/layout/vList5"/>
    <dgm:cxn modelId="{D6FC8652-7088-43E7-AE3B-98342442C4F7}" type="presParOf" srcId="{D68D233B-6669-420E-99CB-91FB023CE51B}" destId="{7897149A-AABA-4F1C-8EF6-28C599BEB157}" srcOrd="0" destOrd="0" presId="urn:microsoft.com/office/officeart/2005/8/layout/vList5"/>
    <dgm:cxn modelId="{EBEFF7CF-629E-4AC2-ABEE-35033483569D}" type="presParOf" srcId="{D68D233B-6669-420E-99CB-91FB023CE51B}" destId="{59D28771-7A0E-4223-BADE-77163F0C9EA0}" srcOrd="1" destOrd="0" presId="urn:microsoft.com/office/officeart/2005/8/layout/vList5"/>
    <dgm:cxn modelId="{5F1CCDC0-BDA0-4D21-88D3-DDA20625D37E}" type="presParOf" srcId="{733E3850-5486-4947-AE14-07A0F69D51FC}" destId="{140090BB-2922-4980-800A-FD1ECF156970}" srcOrd="5" destOrd="0" presId="urn:microsoft.com/office/officeart/2005/8/layout/vList5"/>
    <dgm:cxn modelId="{7FCA825F-8E09-49B8-9B8C-A45ACD6D601C}" type="presParOf" srcId="{733E3850-5486-4947-AE14-07A0F69D51FC}" destId="{E3C236FF-F453-4A99-A729-818950D0784F}" srcOrd="6" destOrd="0" presId="urn:microsoft.com/office/officeart/2005/8/layout/vList5"/>
    <dgm:cxn modelId="{DBFB4A98-8F53-404A-BF30-3F903C68605E}" type="presParOf" srcId="{E3C236FF-F453-4A99-A729-818950D0784F}" destId="{AF2941CD-DE7D-4637-A89D-32BB5ED76A81}" srcOrd="0" destOrd="0" presId="urn:microsoft.com/office/officeart/2005/8/layout/vList5"/>
    <dgm:cxn modelId="{1C28F941-DD06-4E0F-B73C-72680B389F5C}" type="presParOf" srcId="{E3C236FF-F453-4A99-A729-818950D0784F}" destId="{EBD9C380-C57F-4E85-9477-B5B8BE4D6FD4}" srcOrd="1" destOrd="0" presId="urn:microsoft.com/office/officeart/2005/8/layout/vList5"/>
    <dgm:cxn modelId="{CB081A29-BDC4-4880-A73D-00EEE71DF6ED}" type="presParOf" srcId="{733E3850-5486-4947-AE14-07A0F69D51FC}" destId="{0D764F1E-9ABB-4493-9503-82F163A6959F}" srcOrd="7" destOrd="0" presId="urn:microsoft.com/office/officeart/2005/8/layout/vList5"/>
    <dgm:cxn modelId="{2939ACD2-82EF-478B-BB5B-38D22AC5129F}" type="presParOf" srcId="{733E3850-5486-4947-AE14-07A0F69D51FC}" destId="{0F82B82D-AEB5-4AAC-8E4F-985E650FF5D2}" srcOrd="8" destOrd="0" presId="urn:microsoft.com/office/officeart/2005/8/layout/vList5"/>
    <dgm:cxn modelId="{92C43B0D-577C-485B-AAAF-D147685493FF}" type="presParOf" srcId="{0F82B82D-AEB5-4AAC-8E4F-985E650FF5D2}" destId="{35685D15-D9E3-42F5-A64B-9CB87A53F347}" srcOrd="0" destOrd="0" presId="urn:microsoft.com/office/officeart/2005/8/layout/vList5"/>
    <dgm:cxn modelId="{9B56E68B-03BA-44D2-A170-48B61F82BD78}" type="presParOf" srcId="{0F82B82D-AEB5-4AAC-8E4F-985E650FF5D2}" destId="{7FB2D6AF-6583-4B73-B49C-1867914E6C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9BCAA-D567-44F3-A06B-50B0BBAA3ABD}">
      <dsp:nvSpPr>
        <dsp:cNvPr id="0" name=""/>
        <dsp:cNvSpPr/>
      </dsp:nvSpPr>
      <dsp:spPr>
        <a:xfrm>
          <a:off x="1088" y="0"/>
          <a:ext cx="2829594" cy="18288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kern="1200" dirty="0">
              <a:latin typeface="Tahoma" pitchFamily="34" charset="0"/>
              <a:ea typeface="Tahoma" pitchFamily="34" charset="0"/>
              <a:cs typeface="Tahoma" pitchFamily="34" charset="0"/>
            </a:rPr>
            <a:t>Y-M-O</a:t>
          </a:r>
          <a:r>
            <a:rPr lang="id-ID" sz="2800" kern="1200" dirty="0">
              <a:latin typeface="Tahoma" pitchFamily="34" charset="0"/>
              <a:ea typeface="Tahoma" pitchFamily="34" charset="0"/>
              <a:cs typeface="Tahoma" pitchFamily="34" charset="0"/>
            </a:rPr>
            <a:t> </a:t>
          </a:r>
          <a:endParaRPr lang="en-US" sz="2800" kern="1200" dirty="0">
            <a:latin typeface="Tahoma" pitchFamily="34" charset="0"/>
            <a:ea typeface="Tahoma" pitchFamily="34" charset="0"/>
            <a:cs typeface="Tahoma" pitchFamily="34" charset="0"/>
          </a:endParaRPr>
        </a:p>
      </dsp:txBody>
      <dsp:txXfrm>
        <a:off x="1088" y="0"/>
        <a:ext cx="2829594" cy="548640"/>
      </dsp:txXfrm>
    </dsp:sp>
    <dsp:sp modelId="{21810B99-CD6E-4FBD-BF90-6155EA5C3299}">
      <dsp:nvSpPr>
        <dsp:cNvPr id="0" name=""/>
        <dsp:cNvSpPr/>
      </dsp:nvSpPr>
      <dsp:spPr>
        <a:xfrm>
          <a:off x="284047" y="548796"/>
          <a:ext cx="2263675" cy="35928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id-ID" sz="1600" b="1" kern="1200" dirty="0">
              <a:solidFill>
                <a:schemeClr val="tx1"/>
              </a:solidFill>
            </a:rPr>
            <a:t>Your Story </a:t>
          </a:r>
          <a:endParaRPr lang="en-US" sz="1600" b="1" kern="1200" dirty="0">
            <a:solidFill>
              <a:schemeClr val="tx1"/>
            </a:solidFill>
          </a:endParaRPr>
        </a:p>
      </dsp:txBody>
      <dsp:txXfrm>
        <a:off x="294570" y="559319"/>
        <a:ext cx="2242629" cy="338239"/>
      </dsp:txXfrm>
    </dsp:sp>
    <dsp:sp modelId="{6508138D-4C5F-47D6-8789-5FE0230B08ED}">
      <dsp:nvSpPr>
        <dsp:cNvPr id="0" name=""/>
        <dsp:cNvSpPr/>
      </dsp:nvSpPr>
      <dsp:spPr>
        <a:xfrm>
          <a:off x="284047" y="963357"/>
          <a:ext cx="2263675" cy="359285"/>
        </a:xfrm>
        <a:prstGeom prst="roundRect">
          <a:avLst>
            <a:gd name="adj" fmla="val 10000"/>
          </a:avLst>
        </a:prstGeom>
        <a:solidFill>
          <a:schemeClr val="accent5">
            <a:hueOff val="-1338665"/>
            <a:satOff val="239"/>
            <a:lumOff val="-5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id-ID" sz="1600" b="1" kern="1200" dirty="0">
              <a:solidFill>
                <a:schemeClr val="tx1"/>
              </a:solidFill>
            </a:rPr>
            <a:t>My Story </a:t>
          </a:r>
          <a:endParaRPr lang="en-US" sz="1600" b="1" kern="1200" dirty="0">
            <a:solidFill>
              <a:schemeClr val="tx1"/>
            </a:solidFill>
          </a:endParaRPr>
        </a:p>
      </dsp:txBody>
      <dsp:txXfrm>
        <a:off x="294570" y="973880"/>
        <a:ext cx="2242629" cy="338239"/>
      </dsp:txXfrm>
    </dsp:sp>
    <dsp:sp modelId="{FF7D0E97-F1BE-48C4-A97F-3FB1E9A1C83F}">
      <dsp:nvSpPr>
        <dsp:cNvPr id="0" name=""/>
        <dsp:cNvSpPr/>
      </dsp:nvSpPr>
      <dsp:spPr>
        <a:xfrm>
          <a:off x="284047" y="1377917"/>
          <a:ext cx="2263675" cy="359285"/>
        </a:xfrm>
        <a:prstGeom prst="roundRect">
          <a:avLst>
            <a:gd name="adj" fmla="val 10000"/>
          </a:avLst>
        </a:prstGeom>
        <a:solidFill>
          <a:schemeClr val="accent5">
            <a:hueOff val="-2677331"/>
            <a:satOff val="478"/>
            <a:lumOff val="-10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id-ID" sz="1600" b="1" kern="1200" dirty="0">
              <a:solidFill>
                <a:schemeClr val="tx1"/>
              </a:solidFill>
            </a:rPr>
            <a:t>Our Story </a:t>
          </a:r>
          <a:endParaRPr lang="en-US" sz="1600" b="1" kern="1200" dirty="0">
            <a:solidFill>
              <a:schemeClr val="tx1"/>
            </a:solidFill>
          </a:endParaRPr>
        </a:p>
      </dsp:txBody>
      <dsp:txXfrm>
        <a:off x="294570" y="1388440"/>
        <a:ext cx="2242629" cy="338239"/>
      </dsp:txXfrm>
    </dsp:sp>
    <dsp:sp modelId="{268C033B-93D6-4C6F-B91F-D8C37FF2C736}">
      <dsp:nvSpPr>
        <dsp:cNvPr id="0" name=""/>
        <dsp:cNvSpPr/>
      </dsp:nvSpPr>
      <dsp:spPr>
        <a:xfrm>
          <a:off x="3031442" y="0"/>
          <a:ext cx="2829594" cy="18288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latin typeface="Tahoma" pitchFamily="34" charset="0"/>
              <a:ea typeface="Tahoma" pitchFamily="34" charset="0"/>
              <a:cs typeface="Tahoma" pitchFamily="34" charset="0"/>
            </a:rPr>
            <a:t>T-GROW</a:t>
          </a:r>
          <a:endParaRPr lang="en-US" sz="2000" kern="1200" dirty="0">
            <a:latin typeface="Tahoma" pitchFamily="34" charset="0"/>
            <a:ea typeface="Tahoma" pitchFamily="34" charset="0"/>
            <a:cs typeface="Tahoma" pitchFamily="34" charset="0"/>
          </a:endParaRPr>
        </a:p>
      </dsp:txBody>
      <dsp:txXfrm>
        <a:off x="3031442" y="0"/>
        <a:ext cx="2829594" cy="548640"/>
      </dsp:txXfrm>
    </dsp:sp>
    <dsp:sp modelId="{AA6551D2-9DC3-4566-A5EB-CB521CA82284}">
      <dsp:nvSpPr>
        <dsp:cNvPr id="0" name=""/>
        <dsp:cNvSpPr/>
      </dsp:nvSpPr>
      <dsp:spPr>
        <a:xfrm>
          <a:off x="3325862" y="548986"/>
          <a:ext cx="2263675" cy="211566"/>
        </a:xfrm>
        <a:prstGeom prst="roundRect">
          <a:avLst>
            <a:gd name="adj" fmla="val 10000"/>
          </a:avLst>
        </a:prstGeom>
        <a:solidFill>
          <a:schemeClr val="accent5">
            <a:hueOff val="-4015996"/>
            <a:satOff val="717"/>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Tahoma" pitchFamily="34" charset="0"/>
              <a:ea typeface="Tahoma" pitchFamily="34" charset="0"/>
              <a:cs typeface="Tahoma" pitchFamily="34" charset="0"/>
            </a:rPr>
            <a:t>Topik </a:t>
          </a:r>
          <a:endParaRPr lang="en-US" sz="1100" b="1" kern="1200" dirty="0">
            <a:solidFill>
              <a:schemeClr val="tx1"/>
            </a:solidFill>
            <a:latin typeface="Tahoma" pitchFamily="34" charset="0"/>
            <a:ea typeface="Tahoma" pitchFamily="34" charset="0"/>
            <a:cs typeface="Tahoma" pitchFamily="34" charset="0"/>
          </a:endParaRPr>
        </a:p>
      </dsp:txBody>
      <dsp:txXfrm>
        <a:off x="3332059" y="555183"/>
        <a:ext cx="2251281" cy="199172"/>
      </dsp:txXfrm>
    </dsp:sp>
    <dsp:sp modelId="{E7C6D832-91C8-4BA8-8082-D6757B86CE49}">
      <dsp:nvSpPr>
        <dsp:cNvPr id="0" name=""/>
        <dsp:cNvSpPr/>
      </dsp:nvSpPr>
      <dsp:spPr>
        <a:xfrm>
          <a:off x="3325862" y="793101"/>
          <a:ext cx="2263675" cy="211566"/>
        </a:xfrm>
        <a:prstGeom prst="roundRect">
          <a:avLst>
            <a:gd name="adj" fmla="val 10000"/>
          </a:avLst>
        </a:prstGeom>
        <a:solidFill>
          <a:schemeClr val="accent5">
            <a:hueOff val="-5354661"/>
            <a:satOff val="957"/>
            <a:lumOff val="-2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Tahoma" pitchFamily="34" charset="0"/>
              <a:ea typeface="Tahoma" pitchFamily="34" charset="0"/>
              <a:cs typeface="Tahoma" pitchFamily="34" charset="0"/>
            </a:rPr>
            <a:t>Goals (Tujuan)</a:t>
          </a:r>
          <a:endParaRPr lang="en-US" sz="1100" b="1" kern="1200" dirty="0">
            <a:solidFill>
              <a:schemeClr val="tx1"/>
            </a:solidFill>
            <a:latin typeface="Tahoma" pitchFamily="34" charset="0"/>
            <a:ea typeface="Tahoma" pitchFamily="34" charset="0"/>
            <a:cs typeface="Tahoma" pitchFamily="34" charset="0"/>
          </a:endParaRPr>
        </a:p>
      </dsp:txBody>
      <dsp:txXfrm>
        <a:off x="3332059" y="799298"/>
        <a:ext cx="2251281" cy="199172"/>
      </dsp:txXfrm>
    </dsp:sp>
    <dsp:sp modelId="{A1B3A3E1-3AF5-4E69-8DFE-B3E8555488B9}">
      <dsp:nvSpPr>
        <dsp:cNvPr id="0" name=""/>
        <dsp:cNvSpPr/>
      </dsp:nvSpPr>
      <dsp:spPr>
        <a:xfrm>
          <a:off x="3325862" y="1037216"/>
          <a:ext cx="2263675" cy="211566"/>
        </a:xfrm>
        <a:prstGeom prst="roundRect">
          <a:avLst>
            <a:gd name="adj" fmla="val 10000"/>
          </a:avLst>
        </a:prstGeom>
        <a:solidFill>
          <a:schemeClr val="accent5">
            <a:hueOff val="-6693327"/>
            <a:satOff val="1196"/>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Tahoma" pitchFamily="34" charset="0"/>
              <a:ea typeface="Tahoma" pitchFamily="34" charset="0"/>
              <a:cs typeface="Tahoma" pitchFamily="34" charset="0"/>
            </a:rPr>
            <a:t>Reality (Kenyataan)</a:t>
          </a:r>
          <a:endParaRPr lang="en-US" sz="1100" b="1" kern="1200" dirty="0">
            <a:solidFill>
              <a:schemeClr val="tx1"/>
            </a:solidFill>
            <a:latin typeface="Tahoma" pitchFamily="34" charset="0"/>
            <a:ea typeface="Tahoma" pitchFamily="34" charset="0"/>
            <a:cs typeface="Tahoma" pitchFamily="34" charset="0"/>
          </a:endParaRPr>
        </a:p>
      </dsp:txBody>
      <dsp:txXfrm>
        <a:off x="3332059" y="1043413"/>
        <a:ext cx="2251281" cy="199172"/>
      </dsp:txXfrm>
    </dsp:sp>
    <dsp:sp modelId="{F6BCB36C-B17D-4032-B09A-D668A3F25013}">
      <dsp:nvSpPr>
        <dsp:cNvPr id="0" name=""/>
        <dsp:cNvSpPr/>
      </dsp:nvSpPr>
      <dsp:spPr>
        <a:xfrm>
          <a:off x="3325862" y="1281332"/>
          <a:ext cx="2263675" cy="211566"/>
        </a:xfrm>
        <a:prstGeom prst="roundRect">
          <a:avLst>
            <a:gd name="adj" fmla="val 10000"/>
          </a:avLst>
        </a:prstGeom>
        <a:solidFill>
          <a:schemeClr val="accent5">
            <a:hueOff val="-8031992"/>
            <a:satOff val="1435"/>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Tahoma" pitchFamily="34" charset="0"/>
              <a:ea typeface="Tahoma" pitchFamily="34" charset="0"/>
              <a:cs typeface="Tahoma" pitchFamily="34" charset="0"/>
            </a:rPr>
            <a:t>Option(Pilihan)</a:t>
          </a:r>
          <a:endParaRPr lang="en-US" sz="1100" b="1" kern="1200" dirty="0">
            <a:solidFill>
              <a:schemeClr val="tx1"/>
            </a:solidFill>
            <a:latin typeface="Tahoma" pitchFamily="34" charset="0"/>
            <a:ea typeface="Tahoma" pitchFamily="34" charset="0"/>
            <a:cs typeface="Tahoma" pitchFamily="34" charset="0"/>
          </a:endParaRPr>
        </a:p>
      </dsp:txBody>
      <dsp:txXfrm>
        <a:off x="3332059" y="1287529"/>
        <a:ext cx="2251281" cy="199172"/>
      </dsp:txXfrm>
    </dsp:sp>
    <dsp:sp modelId="{E0BBC2BA-2C65-419E-8F91-2EB0F1D00458}">
      <dsp:nvSpPr>
        <dsp:cNvPr id="0" name=""/>
        <dsp:cNvSpPr/>
      </dsp:nvSpPr>
      <dsp:spPr>
        <a:xfrm>
          <a:off x="3325862" y="1525447"/>
          <a:ext cx="2263675" cy="211566"/>
        </a:xfrm>
        <a:prstGeom prst="roundRect">
          <a:avLst>
            <a:gd name="adj" fmla="val 10000"/>
          </a:avLst>
        </a:prstGeom>
        <a:solidFill>
          <a:schemeClr val="accent5">
            <a:hueOff val="-9370657"/>
            <a:satOff val="1674"/>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Tahoma" pitchFamily="34" charset="0"/>
              <a:ea typeface="Tahoma" pitchFamily="34" charset="0"/>
              <a:cs typeface="Tahoma" pitchFamily="34" charset="0"/>
            </a:rPr>
            <a:t>Wrap UP(Kesimpulan)</a:t>
          </a:r>
          <a:endParaRPr lang="en-US" sz="1100" b="1" kern="1200" dirty="0">
            <a:solidFill>
              <a:schemeClr val="tx1"/>
            </a:solidFill>
            <a:latin typeface="Tahoma" pitchFamily="34" charset="0"/>
            <a:ea typeface="Tahoma" pitchFamily="34" charset="0"/>
            <a:cs typeface="Tahoma" pitchFamily="34" charset="0"/>
          </a:endParaRPr>
        </a:p>
      </dsp:txBody>
      <dsp:txXfrm>
        <a:off x="3332059" y="1531644"/>
        <a:ext cx="2251281" cy="199172"/>
      </dsp:txXfrm>
    </dsp:sp>
    <dsp:sp modelId="{97D2730B-F94A-4B72-AE4E-1A170410210A}">
      <dsp:nvSpPr>
        <dsp:cNvPr id="0" name=""/>
        <dsp:cNvSpPr/>
      </dsp:nvSpPr>
      <dsp:spPr>
        <a:xfrm>
          <a:off x="6084716" y="0"/>
          <a:ext cx="2829594" cy="18288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kern="1200" dirty="0">
              <a:latin typeface="Tahoma" pitchFamily="34" charset="0"/>
              <a:ea typeface="Tahoma" pitchFamily="34" charset="0"/>
              <a:cs typeface="Tahoma" pitchFamily="34" charset="0"/>
            </a:rPr>
            <a:t>A</a:t>
          </a:r>
          <a:r>
            <a:rPr lang="en-US" sz="1800" kern="1200" dirty="0" err="1">
              <a:latin typeface="Tahoma" pitchFamily="34" charset="0"/>
              <a:ea typeface="Tahoma" pitchFamily="34" charset="0"/>
              <a:cs typeface="Tahoma" pitchFamily="34" charset="0"/>
            </a:rPr>
            <a:t>ppreciative</a:t>
          </a:r>
          <a:r>
            <a:rPr lang="en-US" sz="1800" kern="1200" dirty="0">
              <a:latin typeface="Tahoma" pitchFamily="34" charset="0"/>
              <a:ea typeface="Tahoma" pitchFamily="34" charset="0"/>
              <a:cs typeface="Tahoma" pitchFamily="34" charset="0"/>
            </a:rPr>
            <a:t> </a:t>
          </a:r>
          <a:r>
            <a:rPr lang="id-ID" sz="1800" kern="1200" dirty="0">
              <a:latin typeface="Tahoma" pitchFamily="34" charset="0"/>
              <a:ea typeface="Tahoma" pitchFamily="34" charset="0"/>
              <a:cs typeface="Tahoma" pitchFamily="34" charset="0"/>
            </a:rPr>
            <a:t>I</a:t>
          </a:r>
          <a:r>
            <a:rPr lang="en-US" sz="1800" kern="1200" dirty="0" err="1">
              <a:latin typeface="Tahoma" pitchFamily="34" charset="0"/>
              <a:ea typeface="Tahoma" pitchFamily="34" charset="0"/>
              <a:cs typeface="Tahoma" pitchFamily="34" charset="0"/>
            </a:rPr>
            <a:t>nquiry</a:t>
          </a:r>
          <a:r>
            <a:rPr lang="id-ID" sz="1800" kern="1200" dirty="0">
              <a:latin typeface="Tahoma" pitchFamily="34" charset="0"/>
              <a:ea typeface="Tahoma" pitchFamily="34" charset="0"/>
              <a:cs typeface="Tahoma" pitchFamily="34" charset="0"/>
            </a:rPr>
            <a:t> </a:t>
          </a:r>
          <a:endParaRPr lang="en-US" sz="1800" kern="1200" dirty="0">
            <a:latin typeface="Tahoma" pitchFamily="34" charset="0"/>
            <a:ea typeface="Tahoma" pitchFamily="34" charset="0"/>
            <a:cs typeface="Tahoma" pitchFamily="34" charset="0"/>
          </a:endParaRPr>
        </a:p>
      </dsp:txBody>
      <dsp:txXfrm>
        <a:off x="6084716" y="0"/>
        <a:ext cx="2829594" cy="548640"/>
      </dsp:txXfrm>
    </dsp:sp>
    <dsp:sp modelId="{70CB48FA-9521-4531-8A12-E73CD32BB4A0}">
      <dsp:nvSpPr>
        <dsp:cNvPr id="0" name=""/>
        <dsp:cNvSpPr/>
      </dsp:nvSpPr>
      <dsp:spPr>
        <a:xfrm>
          <a:off x="6367676" y="548986"/>
          <a:ext cx="2263675" cy="211566"/>
        </a:xfrm>
        <a:prstGeom prst="roundRect">
          <a:avLst>
            <a:gd name="adj" fmla="val 10000"/>
          </a:avLst>
        </a:prstGeom>
        <a:solidFill>
          <a:schemeClr val="accent5">
            <a:hueOff val="-10709323"/>
            <a:satOff val="1913"/>
            <a:lumOff val="-41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Tahoma" pitchFamily="34" charset="0"/>
              <a:ea typeface="Tahoma" pitchFamily="34" charset="0"/>
              <a:cs typeface="Tahoma" pitchFamily="34" charset="0"/>
            </a:rPr>
            <a:t>Topik </a:t>
          </a:r>
          <a:endParaRPr lang="en-US" sz="1100" b="1" kern="1200" dirty="0">
            <a:solidFill>
              <a:schemeClr val="tx1"/>
            </a:solidFill>
            <a:latin typeface="Tahoma" pitchFamily="34" charset="0"/>
            <a:ea typeface="Tahoma" pitchFamily="34" charset="0"/>
            <a:cs typeface="Tahoma" pitchFamily="34" charset="0"/>
          </a:endParaRPr>
        </a:p>
      </dsp:txBody>
      <dsp:txXfrm>
        <a:off x="6373873" y="555183"/>
        <a:ext cx="2251281" cy="199172"/>
      </dsp:txXfrm>
    </dsp:sp>
    <dsp:sp modelId="{24DD4168-55BC-4ADC-A290-DF2A23EA0B00}">
      <dsp:nvSpPr>
        <dsp:cNvPr id="0" name=""/>
        <dsp:cNvSpPr/>
      </dsp:nvSpPr>
      <dsp:spPr>
        <a:xfrm>
          <a:off x="6367676" y="793101"/>
          <a:ext cx="2263675" cy="211566"/>
        </a:xfrm>
        <a:prstGeom prst="roundRect">
          <a:avLst>
            <a:gd name="adj" fmla="val 10000"/>
          </a:avLst>
        </a:prstGeom>
        <a:solidFill>
          <a:schemeClr val="accent5">
            <a:hueOff val="-12047988"/>
            <a:satOff val="2152"/>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Tahoma" pitchFamily="34" charset="0"/>
              <a:ea typeface="Tahoma" pitchFamily="34" charset="0"/>
              <a:cs typeface="Tahoma" pitchFamily="34" charset="0"/>
            </a:rPr>
            <a:t>Discovery (Apresiasi)</a:t>
          </a:r>
          <a:endParaRPr lang="en-US" sz="1100" b="1" kern="1200" dirty="0">
            <a:solidFill>
              <a:schemeClr val="tx1"/>
            </a:solidFill>
            <a:latin typeface="Tahoma" pitchFamily="34" charset="0"/>
            <a:ea typeface="Tahoma" pitchFamily="34" charset="0"/>
            <a:cs typeface="Tahoma" pitchFamily="34" charset="0"/>
          </a:endParaRPr>
        </a:p>
      </dsp:txBody>
      <dsp:txXfrm>
        <a:off x="6373873" y="799298"/>
        <a:ext cx="2251281" cy="199172"/>
      </dsp:txXfrm>
    </dsp:sp>
    <dsp:sp modelId="{78DDDEC4-A02D-4565-B2D7-5F0BA4DF4F15}">
      <dsp:nvSpPr>
        <dsp:cNvPr id="0" name=""/>
        <dsp:cNvSpPr/>
      </dsp:nvSpPr>
      <dsp:spPr>
        <a:xfrm>
          <a:off x="6367676" y="1037216"/>
          <a:ext cx="2263675" cy="211566"/>
        </a:xfrm>
        <a:prstGeom prst="roundRect">
          <a:avLst>
            <a:gd name="adj" fmla="val 10000"/>
          </a:avLst>
        </a:prstGeom>
        <a:solidFill>
          <a:schemeClr val="accent5">
            <a:hueOff val="-13386653"/>
            <a:satOff val="2392"/>
            <a:lumOff val="-5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Tahoma" pitchFamily="34" charset="0"/>
              <a:ea typeface="Tahoma" pitchFamily="34" charset="0"/>
              <a:cs typeface="Tahoma" pitchFamily="34" charset="0"/>
            </a:rPr>
            <a:t>Dream (Masa Depan)</a:t>
          </a:r>
          <a:endParaRPr lang="en-US" sz="1100" b="1" kern="1200" dirty="0">
            <a:solidFill>
              <a:schemeClr val="tx1"/>
            </a:solidFill>
            <a:latin typeface="Tahoma" pitchFamily="34" charset="0"/>
            <a:ea typeface="Tahoma" pitchFamily="34" charset="0"/>
            <a:cs typeface="Tahoma" pitchFamily="34" charset="0"/>
          </a:endParaRPr>
        </a:p>
      </dsp:txBody>
      <dsp:txXfrm>
        <a:off x="6373873" y="1043413"/>
        <a:ext cx="2251281" cy="199172"/>
      </dsp:txXfrm>
    </dsp:sp>
    <dsp:sp modelId="{46DAC0B4-CC5F-488C-8AC2-E8CBF4D13840}">
      <dsp:nvSpPr>
        <dsp:cNvPr id="0" name=""/>
        <dsp:cNvSpPr/>
      </dsp:nvSpPr>
      <dsp:spPr>
        <a:xfrm>
          <a:off x="6367676" y="1281332"/>
          <a:ext cx="2263675" cy="211566"/>
        </a:xfrm>
        <a:prstGeom prst="roundRect">
          <a:avLst>
            <a:gd name="adj" fmla="val 10000"/>
          </a:avLst>
        </a:prstGeom>
        <a:solidFill>
          <a:schemeClr val="accent5">
            <a:hueOff val="-14725319"/>
            <a:satOff val="263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Tahoma" pitchFamily="34" charset="0"/>
              <a:ea typeface="Tahoma" pitchFamily="34" charset="0"/>
              <a:cs typeface="Tahoma" pitchFamily="34" charset="0"/>
            </a:rPr>
            <a:t>Design (Rencana)</a:t>
          </a:r>
          <a:endParaRPr lang="en-US" sz="1100" b="1" kern="1200" dirty="0">
            <a:solidFill>
              <a:schemeClr val="tx1"/>
            </a:solidFill>
            <a:latin typeface="Tahoma" pitchFamily="34" charset="0"/>
            <a:ea typeface="Tahoma" pitchFamily="34" charset="0"/>
            <a:cs typeface="Tahoma" pitchFamily="34" charset="0"/>
          </a:endParaRPr>
        </a:p>
      </dsp:txBody>
      <dsp:txXfrm>
        <a:off x="6373873" y="1287529"/>
        <a:ext cx="2251281" cy="199172"/>
      </dsp:txXfrm>
    </dsp:sp>
    <dsp:sp modelId="{EE892BC7-EA78-45F1-A679-24294529B350}">
      <dsp:nvSpPr>
        <dsp:cNvPr id="0" name=""/>
        <dsp:cNvSpPr/>
      </dsp:nvSpPr>
      <dsp:spPr>
        <a:xfrm>
          <a:off x="6367676" y="1525447"/>
          <a:ext cx="2263675" cy="211566"/>
        </a:xfrm>
        <a:prstGeom prst="roundRect">
          <a:avLst>
            <a:gd name="adj" fmla="val 10000"/>
          </a:avLst>
        </a:prstGeom>
        <a:solidFill>
          <a:schemeClr val="accent5">
            <a:hueOff val="-16063984"/>
            <a:satOff val="2870"/>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Tahoma" pitchFamily="34" charset="0"/>
              <a:ea typeface="Tahoma" pitchFamily="34" charset="0"/>
              <a:cs typeface="Tahoma" pitchFamily="34" charset="0"/>
            </a:rPr>
            <a:t>Destiny (Hasil)</a:t>
          </a:r>
          <a:endParaRPr lang="en-US" sz="1100" b="1" kern="1200" dirty="0">
            <a:solidFill>
              <a:schemeClr val="tx1"/>
            </a:solidFill>
            <a:latin typeface="Tahoma" pitchFamily="34" charset="0"/>
            <a:ea typeface="Tahoma" pitchFamily="34" charset="0"/>
            <a:cs typeface="Tahoma" pitchFamily="34" charset="0"/>
          </a:endParaRPr>
        </a:p>
      </dsp:txBody>
      <dsp:txXfrm>
        <a:off x="6373873" y="1531644"/>
        <a:ext cx="2251281" cy="199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F9CF1-91BF-4732-9ED2-C819C99C687C}">
      <dsp:nvSpPr>
        <dsp:cNvPr id="0" name=""/>
        <dsp:cNvSpPr/>
      </dsp:nvSpPr>
      <dsp:spPr>
        <a:xfrm>
          <a:off x="1677350" y="0"/>
          <a:ext cx="1002992" cy="114265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d-ID" sz="1400" b="1" kern="1200" dirty="0"/>
            <a:t>Aktifitas</a:t>
          </a:r>
          <a:endParaRPr lang="en-US" sz="1400" kern="1200" dirty="0"/>
        </a:p>
      </dsp:txBody>
      <dsp:txXfrm>
        <a:off x="1726312" y="48962"/>
        <a:ext cx="905068" cy="1044735"/>
      </dsp:txXfrm>
    </dsp:sp>
    <dsp:sp modelId="{D97AE87E-41D8-438B-B62B-7D2815D579EF}">
      <dsp:nvSpPr>
        <dsp:cNvPr id="0" name=""/>
        <dsp:cNvSpPr/>
      </dsp:nvSpPr>
      <dsp:spPr>
        <a:xfrm>
          <a:off x="1677350" y="1164346"/>
          <a:ext cx="1002013" cy="1192867"/>
        </a:xfrm>
        <a:prstGeom prst="roundRect">
          <a:avLst/>
        </a:prstGeom>
        <a:solidFill>
          <a:schemeClr val="accent5">
            <a:hueOff val="-5354661"/>
            <a:satOff val="957"/>
            <a:lumOff val="-2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d-ID" sz="1400" b="1" kern="1200" dirty="0"/>
            <a:t>Coach</a:t>
          </a:r>
          <a:r>
            <a:rPr lang="en-US" sz="1400" b="1" kern="1200" dirty="0"/>
            <a:t>  </a:t>
          </a:r>
          <a:r>
            <a:rPr lang="id-ID" sz="1400" b="1" kern="1200" dirty="0"/>
            <a:t>Mindset</a:t>
          </a:r>
          <a:endParaRPr lang="en-US" sz="1400" kern="1200" dirty="0"/>
        </a:p>
      </dsp:txBody>
      <dsp:txXfrm>
        <a:off x="1726264" y="1213260"/>
        <a:ext cx="904185" cy="1095039"/>
      </dsp:txXfrm>
    </dsp:sp>
    <dsp:sp modelId="{7897149A-AABA-4F1C-8EF6-28C599BEB157}">
      <dsp:nvSpPr>
        <dsp:cNvPr id="0" name=""/>
        <dsp:cNvSpPr/>
      </dsp:nvSpPr>
      <dsp:spPr>
        <a:xfrm>
          <a:off x="1677350" y="2405080"/>
          <a:ext cx="1002992" cy="1142659"/>
        </a:xfrm>
        <a:prstGeom prst="roundRect">
          <a:avLst/>
        </a:prstGeom>
        <a:solidFill>
          <a:srgbClr val="CC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d-ID" sz="1400" b="1" kern="1200" dirty="0"/>
            <a:t>Coachee Mindset</a:t>
          </a:r>
          <a:endParaRPr lang="en-US" sz="1400" kern="1200" dirty="0"/>
        </a:p>
      </dsp:txBody>
      <dsp:txXfrm>
        <a:off x="1726312" y="2454042"/>
        <a:ext cx="905068" cy="1044735"/>
      </dsp:txXfrm>
    </dsp:sp>
    <dsp:sp modelId="{AF2941CD-DE7D-4637-A89D-32BB5ED76A81}">
      <dsp:nvSpPr>
        <dsp:cNvPr id="0" name=""/>
        <dsp:cNvSpPr/>
      </dsp:nvSpPr>
      <dsp:spPr>
        <a:xfrm>
          <a:off x="1677350" y="3651207"/>
          <a:ext cx="1002013" cy="1451131"/>
        </a:xfrm>
        <a:prstGeom prst="roundRect">
          <a:avLst/>
        </a:prstGeom>
        <a:solidFill>
          <a:schemeClr val="accent5">
            <a:hueOff val="-16063984"/>
            <a:satOff val="2870"/>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id-ID" sz="1200" b="1" kern="1200" dirty="0"/>
            <a:t>Contoh Pertanyaan Terbuka</a:t>
          </a:r>
          <a:endParaRPr lang="en-US" sz="1200" kern="1200" dirty="0"/>
        </a:p>
      </dsp:txBody>
      <dsp:txXfrm>
        <a:off x="1726264" y="3700121"/>
        <a:ext cx="904185" cy="1353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6B8F5-50FF-4E43-899A-3FF841522AC1}">
      <dsp:nvSpPr>
        <dsp:cNvPr id="0" name=""/>
        <dsp:cNvSpPr/>
      </dsp:nvSpPr>
      <dsp:spPr>
        <a:xfrm rot="5400000">
          <a:off x="5559218" y="-2478455"/>
          <a:ext cx="603032" cy="571455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id-ID" sz="800" kern="1200" dirty="0">
              <a:solidFill>
                <a:schemeClr val="tx1"/>
              </a:solidFill>
            </a:rPr>
            <a:t>Ceritakan tentang.....(</a:t>
          </a:r>
          <a:r>
            <a:rPr lang="en-US" sz="800" kern="1200" dirty="0">
              <a:solidFill>
                <a:schemeClr val="tx1"/>
              </a:solidFill>
            </a:rPr>
            <a:t>SKP,  progress </a:t>
          </a:r>
          <a:r>
            <a:rPr lang="id-ID" sz="800" kern="1200" dirty="0">
              <a:solidFill>
                <a:schemeClr val="tx1"/>
              </a:solidFill>
            </a:rPr>
            <a:t>pencapaian target,</a:t>
          </a:r>
          <a:r>
            <a:rPr lang="en-US" sz="800" kern="1200" dirty="0">
              <a:solidFill>
                <a:schemeClr val="tx1"/>
              </a:solidFill>
            </a:rPr>
            <a:t> </a:t>
          </a:r>
          <a:r>
            <a:rPr lang="en-US" sz="800" kern="1200" dirty="0" err="1">
              <a:solidFill>
                <a:schemeClr val="tx1"/>
              </a:solidFill>
            </a:rPr>
            <a:t>kendala</a:t>
          </a:r>
          <a:r>
            <a:rPr lang="id-ID" sz="800" kern="1200" dirty="0">
              <a:solidFill>
                <a:schemeClr val="tx1"/>
              </a:solidFill>
            </a:rPr>
            <a:t>)</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Bagaimana pendapat anda tentang.....</a:t>
          </a:r>
          <a:endParaRPr lang="en-US" sz="800" kern="1200" dirty="0">
            <a:solidFill>
              <a:schemeClr val="tx1"/>
            </a:solidFill>
          </a:endParaRPr>
        </a:p>
      </dsp:txBody>
      <dsp:txXfrm rot="-5400000">
        <a:off x="3003457" y="106744"/>
        <a:ext cx="5685116" cy="544156"/>
      </dsp:txXfrm>
    </dsp:sp>
    <dsp:sp modelId="{7D9F9CF1-91BF-4732-9ED2-C819C99C687C}">
      <dsp:nvSpPr>
        <dsp:cNvPr id="0" name=""/>
        <dsp:cNvSpPr/>
      </dsp:nvSpPr>
      <dsp:spPr>
        <a:xfrm>
          <a:off x="210979" y="1926"/>
          <a:ext cx="2792477" cy="75379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d-ID" sz="1400" b="1" kern="1200" dirty="0">
              <a:solidFill>
                <a:schemeClr val="tx1"/>
              </a:solidFill>
            </a:rPr>
            <a:t>Topic / Topik</a:t>
          </a:r>
          <a:endParaRPr lang="en-US" sz="1400" b="1" kern="1200" dirty="0">
            <a:solidFill>
              <a:schemeClr val="tx1"/>
            </a:solidFill>
          </a:endParaRPr>
        </a:p>
      </dsp:txBody>
      <dsp:txXfrm>
        <a:off x="247776" y="38723"/>
        <a:ext cx="2718883" cy="680197"/>
      </dsp:txXfrm>
    </dsp:sp>
    <dsp:sp modelId="{51CA47C7-C820-4BCE-810B-494EB42EF3F3}">
      <dsp:nvSpPr>
        <dsp:cNvPr id="0" name=""/>
        <dsp:cNvSpPr/>
      </dsp:nvSpPr>
      <dsp:spPr>
        <a:xfrm rot="5400000">
          <a:off x="5398987" y="-1597707"/>
          <a:ext cx="912461" cy="5708974"/>
        </a:xfrm>
        <a:prstGeom prst="round2SameRect">
          <a:avLst/>
        </a:prstGeom>
        <a:solidFill>
          <a:schemeClr val="accent5">
            <a:tint val="40000"/>
            <a:alpha val="90000"/>
            <a:hueOff val="-4026582"/>
            <a:satOff val="728"/>
            <a:lumOff val="-255"/>
            <a:alphaOff val="0"/>
          </a:schemeClr>
        </a:solidFill>
        <a:ln w="25400" cap="flat" cmpd="sng" algn="ctr">
          <a:solidFill>
            <a:schemeClr val="accent5">
              <a:tint val="40000"/>
              <a:alpha val="90000"/>
              <a:hueOff val="-4026582"/>
              <a:satOff val="728"/>
              <a:lumOff val="-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id-ID" sz="800" kern="1200" dirty="0">
              <a:solidFill>
                <a:schemeClr val="tx1"/>
              </a:solidFill>
            </a:rPr>
            <a:t>Apa yang ingin anda bicarakan/diskusikan?</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Apa yang ingin anda capai?</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Apa yang ingin anda dapatkan dari proses caoaching</a:t>
          </a:r>
          <a:r>
            <a:rPr lang="en-US" sz="800" kern="1200" dirty="0">
              <a:solidFill>
                <a:schemeClr val="tx1"/>
              </a:solidFill>
            </a:rPr>
            <a:t> </a:t>
          </a:r>
          <a:r>
            <a:rPr lang="id-ID" sz="800" kern="1200" dirty="0">
              <a:solidFill>
                <a:schemeClr val="tx1"/>
              </a:solidFill>
            </a:rPr>
            <a:t>ini?</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en-US" sz="800" kern="1200" dirty="0">
              <a:solidFill>
                <a:schemeClr val="tx1"/>
              </a:solidFill>
            </a:rPr>
            <a:t> </a:t>
          </a:r>
          <a:r>
            <a:rPr lang="id-ID" sz="800" kern="1200" dirty="0">
              <a:solidFill>
                <a:schemeClr val="tx1"/>
              </a:solidFill>
            </a:rPr>
            <a:t>Apa yag anda harapkan dari saya selaku coach, mentor atau pun counsewlor?</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Apa yang anda inginkan terjadi walaupun saat ini belum terjadi?</a:t>
          </a:r>
          <a:endParaRPr lang="en-US" sz="800" kern="1200" dirty="0">
            <a:solidFill>
              <a:schemeClr val="tx1"/>
            </a:solidFill>
          </a:endParaRPr>
        </a:p>
      </dsp:txBody>
      <dsp:txXfrm rot="-5400000">
        <a:off x="3000731" y="845092"/>
        <a:ext cx="5664431" cy="823375"/>
      </dsp:txXfrm>
    </dsp:sp>
    <dsp:sp modelId="{D97AE87E-41D8-438B-B62B-7D2815D579EF}">
      <dsp:nvSpPr>
        <dsp:cNvPr id="0" name=""/>
        <dsp:cNvSpPr/>
      </dsp:nvSpPr>
      <dsp:spPr>
        <a:xfrm>
          <a:off x="210979" y="770220"/>
          <a:ext cx="2789750" cy="973129"/>
        </a:xfrm>
        <a:prstGeom prst="roundRect">
          <a:avLst/>
        </a:prstGeom>
        <a:solidFill>
          <a:schemeClr val="accent5">
            <a:hueOff val="-4015996"/>
            <a:satOff val="717"/>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d-ID" sz="1400" b="1" kern="1200" dirty="0">
              <a:solidFill>
                <a:schemeClr val="tx1"/>
              </a:solidFill>
            </a:rPr>
            <a:t>Goal / Tujuan</a:t>
          </a:r>
          <a:endParaRPr lang="en-US" sz="1400" b="1" kern="1200" dirty="0">
            <a:solidFill>
              <a:schemeClr val="tx1"/>
            </a:solidFill>
          </a:endParaRPr>
        </a:p>
      </dsp:txBody>
      <dsp:txXfrm>
        <a:off x="258483" y="817724"/>
        <a:ext cx="2694742" cy="878121"/>
      </dsp:txXfrm>
    </dsp:sp>
    <dsp:sp modelId="{59D28771-7A0E-4223-BADE-77163F0C9EA0}">
      <dsp:nvSpPr>
        <dsp:cNvPr id="0" name=""/>
        <dsp:cNvSpPr/>
      </dsp:nvSpPr>
      <dsp:spPr>
        <a:xfrm rot="5400000">
          <a:off x="5286162" y="-441356"/>
          <a:ext cx="1138110" cy="5708974"/>
        </a:xfrm>
        <a:prstGeom prst="round2SameRect">
          <a:avLst/>
        </a:prstGeom>
        <a:solidFill>
          <a:schemeClr val="accent5">
            <a:tint val="40000"/>
            <a:alpha val="90000"/>
            <a:hueOff val="-8053163"/>
            <a:satOff val="1456"/>
            <a:lumOff val="-510"/>
            <a:alphaOff val="0"/>
          </a:schemeClr>
        </a:solidFill>
        <a:ln w="25400" cap="flat" cmpd="sng" algn="ctr">
          <a:solidFill>
            <a:schemeClr val="accent5">
              <a:tint val="40000"/>
              <a:alpha val="90000"/>
              <a:hueOff val="-8053163"/>
              <a:satOff val="1456"/>
              <a:lumOff val="-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id-ID" sz="800" kern="1200" dirty="0">
              <a:solidFill>
                <a:schemeClr val="tx1"/>
              </a:solidFill>
            </a:rPr>
            <a:t>Apa yang terjadi saat ini?</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Bagaiman anda yakin keadaan yang sebenarnya seperti yang anda katakan?</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en-US" sz="800" kern="1200" dirty="0">
              <a:solidFill>
                <a:schemeClr val="tx1"/>
              </a:solidFill>
            </a:rPr>
            <a:t> </a:t>
          </a:r>
          <a:r>
            <a:rPr lang="id-ID" sz="800" kern="1200" dirty="0">
              <a:solidFill>
                <a:schemeClr val="tx1"/>
              </a:solidFill>
            </a:rPr>
            <a:t>Bagaimana hal tersebut bisa terjadi? Bisa menjelaskan lebih spesifik?</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Apakah anda sudah mengklarifikasi? Mengapa tidak diklarifikasi?</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Faktor apa saja yang terkait?</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Siapa saja yang terkait?</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Apa persepsi mereka  tentang situasi ini?</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Apa yang telah anda lakukan sejauh ini?</a:t>
          </a:r>
          <a:endParaRPr lang="en-US" sz="800" kern="1200" dirty="0">
            <a:solidFill>
              <a:schemeClr val="tx1"/>
            </a:solidFill>
          </a:endParaRPr>
        </a:p>
      </dsp:txBody>
      <dsp:txXfrm rot="-5400000">
        <a:off x="3000730" y="1899634"/>
        <a:ext cx="5653416" cy="1026994"/>
      </dsp:txXfrm>
    </dsp:sp>
    <dsp:sp modelId="{7897149A-AABA-4F1C-8EF6-28C599BEB157}">
      <dsp:nvSpPr>
        <dsp:cNvPr id="0" name=""/>
        <dsp:cNvSpPr/>
      </dsp:nvSpPr>
      <dsp:spPr>
        <a:xfrm>
          <a:off x="210979" y="1774926"/>
          <a:ext cx="2789750" cy="1276424"/>
        </a:xfrm>
        <a:prstGeom prst="roundRect">
          <a:avLst/>
        </a:prstGeom>
        <a:solidFill>
          <a:schemeClr val="accent5">
            <a:hueOff val="-8031992"/>
            <a:satOff val="1435"/>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d-ID" sz="1400" b="1" kern="1200" dirty="0">
              <a:solidFill>
                <a:schemeClr val="tx1"/>
              </a:solidFill>
            </a:rPr>
            <a:t>Reality/Kenyataan</a:t>
          </a:r>
          <a:endParaRPr lang="en-US" sz="1400" b="1" kern="1200" dirty="0">
            <a:solidFill>
              <a:schemeClr val="tx1"/>
            </a:solidFill>
          </a:endParaRPr>
        </a:p>
      </dsp:txBody>
      <dsp:txXfrm>
        <a:off x="273289" y="1837236"/>
        <a:ext cx="2665130" cy="1151804"/>
      </dsp:txXfrm>
    </dsp:sp>
    <dsp:sp modelId="{EBD9C380-C57F-4E85-9477-B5B8BE4D6FD4}">
      <dsp:nvSpPr>
        <dsp:cNvPr id="0" name=""/>
        <dsp:cNvSpPr/>
      </dsp:nvSpPr>
      <dsp:spPr>
        <a:xfrm rot="5400000">
          <a:off x="5303330" y="823927"/>
          <a:ext cx="1103773" cy="5708974"/>
        </a:xfrm>
        <a:prstGeom prst="round2SameRect">
          <a:avLst/>
        </a:prstGeom>
        <a:solidFill>
          <a:schemeClr val="accent5">
            <a:tint val="40000"/>
            <a:alpha val="90000"/>
            <a:hueOff val="-12079745"/>
            <a:satOff val="2183"/>
            <a:lumOff val="-764"/>
            <a:alphaOff val="0"/>
          </a:schemeClr>
        </a:solidFill>
        <a:ln w="25400" cap="flat" cmpd="sng" algn="ctr">
          <a:solidFill>
            <a:schemeClr val="accent5">
              <a:tint val="40000"/>
              <a:alpha val="90000"/>
              <a:hueOff val="-12079745"/>
              <a:satOff val="2183"/>
              <a:lumOff val="-7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id-ID" sz="800" kern="1200" dirty="0">
              <a:solidFill>
                <a:schemeClr val="tx1"/>
              </a:solidFill>
            </a:rPr>
            <a:t>Apa yang anda lakukan untuk mengubah keadaan/kondisitsb?</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Apa alternatif untuk mengatasi ini?</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Jelaskan sudut pandangmu untuk menyelesaikan masalah ini, tak usah ragu walaupun itu tidak realistis</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Langkah apa saja yang telah anda lakukan sejauh ini?</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Siapa saja yang mungkin membantu anda?</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en-US" sz="800" kern="1200" dirty="0">
              <a:solidFill>
                <a:schemeClr val="tx1"/>
              </a:solidFill>
            </a:rPr>
            <a:t> </a:t>
          </a:r>
          <a:r>
            <a:rPr lang="id-ID" sz="800" kern="1200" dirty="0">
              <a:solidFill>
                <a:schemeClr val="tx1"/>
              </a:solidFill>
            </a:rPr>
            <a:t>Alterntif mana yang terbaik menurut anda?</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Apa saja manfaat dan kerugian dari masing-masing alternatif ini?</a:t>
          </a:r>
          <a:endParaRPr lang="en-US" sz="800" kern="1200" dirty="0">
            <a:solidFill>
              <a:schemeClr val="tx1"/>
            </a:solidFill>
          </a:endParaRPr>
        </a:p>
      </dsp:txBody>
      <dsp:txXfrm rot="-5400000">
        <a:off x="3000730" y="3180409"/>
        <a:ext cx="5655092" cy="996009"/>
      </dsp:txXfrm>
    </dsp:sp>
    <dsp:sp modelId="{AF2941CD-DE7D-4637-A89D-32BB5ED76A81}">
      <dsp:nvSpPr>
        <dsp:cNvPr id="0" name=""/>
        <dsp:cNvSpPr/>
      </dsp:nvSpPr>
      <dsp:spPr>
        <a:xfrm>
          <a:off x="210979" y="3119606"/>
          <a:ext cx="2789750" cy="1117616"/>
        </a:xfrm>
        <a:prstGeom prst="roundRect">
          <a:avLst/>
        </a:prstGeom>
        <a:solidFill>
          <a:schemeClr val="accent5">
            <a:hueOff val="-12047988"/>
            <a:satOff val="2152"/>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d-ID" sz="1400" b="1" kern="1200" dirty="0">
              <a:solidFill>
                <a:schemeClr val="tx1"/>
              </a:solidFill>
            </a:rPr>
            <a:t>Option/Pilihan</a:t>
          </a:r>
          <a:endParaRPr lang="en-US" sz="1400" b="1" kern="1200" dirty="0">
            <a:solidFill>
              <a:schemeClr val="tx1"/>
            </a:solidFill>
          </a:endParaRPr>
        </a:p>
      </dsp:txBody>
      <dsp:txXfrm>
        <a:off x="265537" y="3174164"/>
        <a:ext cx="2680634" cy="1008500"/>
      </dsp:txXfrm>
    </dsp:sp>
    <dsp:sp modelId="{7FB2D6AF-6583-4B73-B49C-1867914E6C3D}">
      <dsp:nvSpPr>
        <dsp:cNvPr id="0" name=""/>
        <dsp:cNvSpPr/>
      </dsp:nvSpPr>
      <dsp:spPr>
        <a:xfrm rot="5400000">
          <a:off x="5407284" y="1961519"/>
          <a:ext cx="895865" cy="5708974"/>
        </a:xfrm>
        <a:prstGeom prst="round2SameRect">
          <a:avLst/>
        </a:prstGeom>
        <a:solidFill>
          <a:schemeClr val="accent5">
            <a:tint val="40000"/>
            <a:alpha val="90000"/>
            <a:hueOff val="-16106327"/>
            <a:satOff val="2911"/>
            <a:lumOff val="-1019"/>
            <a:alphaOff val="0"/>
          </a:schemeClr>
        </a:solidFill>
        <a:ln w="25400" cap="flat" cmpd="sng" algn="ctr">
          <a:solidFill>
            <a:schemeClr val="accent5">
              <a:tint val="40000"/>
              <a:alpha val="90000"/>
              <a:hueOff val="-16106327"/>
              <a:satOff val="2911"/>
              <a:lumOff val="-10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id-ID" sz="800" kern="1200" dirty="0">
              <a:solidFill>
                <a:schemeClr val="tx1"/>
              </a:solidFill>
            </a:rPr>
            <a:t>Apa saja yang harus dilakukan  berikutnya setelah anda memutuskan ini?</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Tepatnya kapan anda akan lakukan?</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Apa saja yang mungkin terjadi selama anda mengerjakannya?</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Apakah anda akan catat kegiatan anda dalam catatan pribadi?</a:t>
          </a:r>
          <a:endParaRPr lang="en-US" sz="800" kern="1200" dirty="0">
            <a:solidFill>
              <a:schemeClr val="tx1"/>
            </a:solidFill>
          </a:endParaRPr>
        </a:p>
        <a:p>
          <a:pPr marL="57150" lvl="1" indent="-57150" algn="l" defTabSz="355600">
            <a:lnSpc>
              <a:spcPct val="90000"/>
            </a:lnSpc>
            <a:spcBef>
              <a:spcPct val="0"/>
            </a:spcBef>
            <a:spcAft>
              <a:spcPct val="15000"/>
            </a:spcAft>
            <a:buChar char="•"/>
          </a:pPr>
          <a:r>
            <a:rPr lang="id-ID" sz="800" kern="1200" dirty="0">
              <a:solidFill>
                <a:schemeClr val="tx1"/>
              </a:solidFill>
            </a:rPr>
            <a:t>Dukungan apa lagi yang anda butuhkan untuk memastikan pilihan anda terlaksana?</a:t>
          </a:r>
          <a:endParaRPr lang="en-US" sz="800" kern="1200" dirty="0">
            <a:solidFill>
              <a:schemeClr val="tx1"/>
            </a:solidFill>
          </a:endParaRPr>
        </a:p>
      </dsp:txBody>
      <dsp:txXfrm rot="-5400000">
        <a:off x="3000730" y="4411807"/>
        <a:ext cx="5665241" cy="808399"/>
      </dsp:txXfrm>
    </dsp:sp>
    <dsp:sp modelId="{35685D15-D9E3-42F5-A64B-9CB87A53F347}">
      <dsp:nvSpPr>
        <dsp:cNvPr id="0" name=""/>
        <dsp:cNvSpPr/>
      </dsp:nvSpPr>
      <dsp:spPr>
        <a:xfrm>
          <a:off x="210979" y="4274912"/>
          <a:ext cx="2789750" cy="1082187"/>
        </a:xfrm>
        <a:prstGeom prst="roundRect">
          <a:avLst/>
        </a:prstGeom>
        <a:solidFill>
          <a:schemeClr val="accent5">
            <a:hueOff val="-16063984"/>
            <a:satOff val="2870"/>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d-ID" sz="1400" b="1" kern="1200" dirty="0">
              <a:solidFill>
                <a:schemeClr val="tx1"/>
              </a:solidFill>
            </a:rPr>
            <a:t>Wrap Up/Menyimpulkan</a:t>
          </a:r>
          <a:endParaRPr lang="en-US" sz="1400" b="1" kern="1200" dirty="0">
            <a:solidFill>
              <a:schemeClr val="tx1"/>
            </a:solidFill>
          </a:endParaRPr>
        </a:p>
      </dsp:txBody>
      <dsp:txXfrm>
        <a:off x="263807" y="4327740"/>
        <a:ext cx="2684094" cy="97653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3"/>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idx="1"/>
          </p:nvPr>
        </p:nvSpPr>
        <p:spPr>
          <a:xfrm>
            <a:off x="3850444" y="1"/>
            <a:ext cx="2945659" cy="493713"/>
          </a:xfrm>
          <a:prstGeom prst="rect">
            <a:avLst/>
          </a:prstGeom>
        </p:spPr>
        <p:txBody>
          <a:bodyPr vert="horz" lIns="91429" tIns="45715" rIns="91429" bIns="45715" rtlCol="0"/>
          <a:lstStyle>
            <a:lvl1pPr algn="r">
              <a:defRPr sz="1200"/>
            </a:lvl1pPr>
          </a:lstStyle>
          <a:p>
            <a:fld id="{BDC84130-2EB7-45C9-A693-20A1423AFD07}" type="datetimeFigureOut">
              <a:rPr lang="en-US" smtClean="0"/>
              <a:pPr/>
              <a:t>1/14/2019</a:t>
            </a:fld>
            <a:endParaRPr lang="en-US"/>
          </a:p>
        </p:txBody>
      </p:sp>
      <p:sp>
        <p:nvSpPr>
          <p:cNvPr id="4" name="Slide Image Placeholder 3"/>
          <p:cNvSpPr>
            <a:spLocks noGrp="1" noRot="1" noChangeAspect="1"/>
          </p:cNvSpPr>
          <p:nvPr>
            <p:ph type="sldImg" idx="2"/>
          </p:nvPr>
        </p:nvSpPr>
        <p:spPr>
          <a:xfrm>
            <a:off x="725488" y="741363"/>
            <a:ext cx="5346700" cy="3702050"/>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679768" y="4690270"/>
            <a:ext cx="5438140" cy="4443413"/>
          </a:xfrm>
          <a:prstGeom prst="rect">
            <a:avLst/>
          </a:prstGeom>
        </p:spPr>
        <p:txBody>
          <a:bodyPr vert="horz" lIns="91429" tIns="45715" rIns="91429"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5"/>
            <a:ext cx="2945659" cy="493713"/>
          </a:xfrm>
          <a:prstGeom prst="rect">
            <a:avLst/>
          </a:prstGeom>
        </p:spPr>
        <p:txBody>
          <a:bodyPr vert="horz" lIns="91429" tIns="45715" rIns="91429"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8825"/>
            <a:ext cx="2945659" cy="493713"/>
          </a:xfrm>
          <a:prstGeom prst="rect">
            <a:avLst/>
          </a:prstGeom>
        </p:spPr>
        <p:txBody>
          <a:bodyPr vert="horz" lIns="91429" tIns="45715" rIns="91429" bIns="45715" rtlCol="0" anchor="b"/>
          <a:lstStyle>
            <a:lvl1pPr algn="r">
              <a:defRPr sz="1200"/>
            </a:lvl1pPr>
          </a:lstStyle>
          <a:p>
            <a:fld id="{386D76E8-FF56-45D3-AC3A-CF3E28EDCE57}" type="slidenum">
              <a:rPr lang="en-US" smtClean="0"/>
              <a:pPr/>
              <a:t>‹#›</a:t>
            </a:fld>
            <a:endParaRPr lang="en-US"/>
          </a:p>
        </p:txBody>
      </p:sp>
    </p:spTree>
    <p:extLst>
      <p:ext uri="{BB962C8B-B14F-4D97-AF65-F5344CB8AC3E}">
        <p14:creationId xmlns:p14="http://schemas.microsoft.com/office/powerpoint/2010/main" val="413038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D76E8-FF56-45D3-AC3A-CF3E28EDCE57}" type="slidenum">
              <a:rPr lang="en-US" smtClean="0"/>
              <a:pPr/>
              <a:t>52</a:t>
            </a:fld>
            <a:endParaRPr lang="en-US"/>
          </a:p>
        </p:txBody>
      </p:sp>
    </p:spTree>
    <p:extLst>
      <p:ext uri="{BB962C8B-B14F-4D97-AF65-F5344CB8AC3E}">
        <p14:creationId xmlns:p14="http://schemas.microsoft.com/office/powerpoint/2010/main" val="201847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169825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4E8DFF-03CF-4624-A27A-15375422A9FB}"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6A5E-3722-473B-967E-D10D9FAA7F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9A8FE-3EE3-4674-9767-9E9D46004EA6}"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6A5E-3722-473B-967E-D10D9FAA7F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F7B1B-02AB-44B2-B01D-EE030A5B8BBF}"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6A5E-3722-473B-967E-D10D9FAA7FE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DE1EED-DB48-4108-B226-F393B5224D19}" type="datetime1">
              <a:rPr lang="en-US"/>
              <a:pPr>
                <a:defRPr/>
              </a:pPr>
              <a:t>1/14/2019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B3F0ECC-24EE-4409-B076-0F8529ED1B5C}" type="slidenum">
              <a:rPr lang="en-US" altLang="en-US"/>
              <a:pPr/>
              <a:t>‹#›</a:t>
            </a:fld>
            <a:endParaRPr lang="en-US" altLang="en-US"/>
          </a:p>
        </p:txBody>
      </p:sp>
    </p:spTree>
    <p:extLst>
      <p:ext uri="{BB962C8B-B14F-4D97-AF65-F5344CB8AC3E}">
        <p14:creationId xmlns:p14="http://schemas.microsoft.com/office/powerpoint/2010/main" val="219079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4160" y="214290"/>
            <a:ext cx="6600840" cy="500066"/>
          </a:xfrm>
          <a:noFill/>
        </p:spPr>
        <p:txBody>
          <a:bodyPr>
            <a:noAutofit/>
          </a:bodyPr>
          <a:lstStyle>
            <a:lvl1pPr algn="r">
              <a:defRPr sz="2400" b="1">
                <a:solidFill>
                  <a:srgbClr val="1F3B72"/>
                </a:solidFill>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666720" y="1142985"/>
            <a:ext cx="8743980" cy="4983180"/>
          </a:xfrm>
        </p:spPr>
        <p:txBody>
          <a:bodyPr>
            <a:normAutofit/>
          </a:bodyPr>
          <a:lstStyle>
            <a:lvl1pPr>
              <a:defRPr sz="2000">
                <a:latin typeface="Tahoma" pitchFamily="34" charset="0"/>
                <a:ea typeface="Tahoma" pitchFamily="34" charset="0"/>
                <a:cs typeface="Tahoma" pitchFamily="34" charset="0"/>
              </a:defRPr>
            </a:lvl1pPr>
            <a:lvl2pPr>
              <a:defRPr sz="1800">
                <a:latin typeface="Tahoma" pitchFamily="34" charset="0"/>
                <a:ea typeface="Tahoma" pitchFamily="34" charset="0"/>
                <a:cs typeface="Tahoma" pitchFamily="34" charset="0"/>
              </a:defRPr>
            </a:lvl2pPr>
            <a:lvl3pPr>
              <a:defRPr sz="1600">
                <a:latin typeface="Tahoma" pitchFamily="34" charset="0"/>
                <a:ea typeface="Tahoma" pitchFamily="34" charset="0"/>
                <a:cs typeface="Tahoma" pitchFamily="34" charset="0"/>
              </a:defRPr>
            </a:lvl3pPr>
            <a:lvl4pPr>
              <a:defRPr sz="1400">
                <a:latin typeface="Tahoma" pitchFamily="34" charset="0"/>
                <a:ea typeface="Tahoma" pitchFamily="34" charset="0"/>
                <a:cs typeface="Tahoma" pitchFamily="34" charset="0"/>
              </a:defRPr>
            </a:lvl4pPr>
            <a:lvl5pPr>
              <a:defRPr sz="1400">
                <a:latin typeface="Tahoma" pitchFamily="34" charset="0"/>
                <a:ea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Tahoma" pitchFamily="34" charset="0"/>
                <a:ea typeface="Tahoma" pitchFamily="34" charset="0"/>
                <a:cs typeface="Tahoma" pitchFamily="34" charset="0"/>
              </a:defRPr>
            </a:lvl1pPr>
          </a:lstStyle>
          <a:p>
            <a:fld id="{8CF8AFB5-0616-41CC-8E21-E77A8C4DBC00}" type="datetime1">
              <a:rPr lang="en-US" smtClean="0"/>
              <a:pPr/>
              <a:t>1/14/2019</a:t>
            </a:fld>
            <a:endParaRPr lang="en-US"/>
          </a:p>
        </p:txBody>
      </p:sp>
      <p:sp>
        <p:nvSpPr>
          <p:cNvPr id="5" name="Footer Placeholder 4"/>
          <p:cNvSpPr>
            <a:spLocks noGrp="1"/>
          </p:cNvSpPr>
          <p:nvPr>
            <p:ph type="ftr" sz="quarter" idx="11"/>
          </p:nvPr>
        </p:nvSpPr>
        <p:spPr>
          <a:xfrm>
            <a:off x="6081718" y="6324600"/>
            <a:ext cx="3136900" cy="365125"/>
          </a:xfrm>
        </p:spPr>
        <p:txBody>
          <a:bodyPr/>
          <a:lstStyle>
            <a:lvl1pPr algn="r">
              <a:defRPr sz="900">
                <a:solidFill>
                  <a:srgbClr val="1F3B72"/>
                </a:solidFill>
                <a:latin typeface="Tahoma" pitchFamily="34" charset="0"/>
                <a:ea typeface="Tahoma" pitchFamily="34" charset="0"/>
                <a:cs typeface="Tahoma" pitchFamily="34" charset="0"/>
              </a:defRPr>
            </a:lvl1pPr>
          </a:lstStyle>
          <a:p>
            <a:r>
              <a:rPr lang="en-US" dirty="0" err="1"/>
              <a:t>Laporan</a:t>
            </a:r>
            <a:r>
              <a:rPr lang="en-US" dirty="0"/>
              <a:t> KASN</a:t>
            </a:r>
          </a:p>
        </p:txBody>
      </p:sp>
      <p:sp>
        <p:nvSpPr>
          <p:cNvPr id="6" name="Slide Number Placeholder 5"/>
          <p:cNvSpPr>
            <a:spLocks noGrp="1"/>
          </p:cNvSpPr>
          <p:nvPr>
            <p:ph type="sldNum" sz="quarter" idx="12"/>
          </p:nvPr>
        </p:nvSpPr>
        <p:spPr>
          <a:xfrm>
            <a:off x="9224990" y="6324600"/>
            <a:ext cx="528610" cy="365125"/>
          </a:xfrm>
          <a:prstGeom prst="round2DiagRect">
            <a:avLst/>
          </a:prstGeom>
          <a:solidFill>
            <a:srgbClr val="FFC000"/>
          </a:solidFill>
        </p:spPr>
        <p:txBody>
          <a:bodyPr/>
          <a:lstStyle>
            <a:lvl1pPr algn="ctr">
              <a:defRPr sz="1000">
                <a:solidFill>
                  <a:schemeClr val="bg1"/>
                </a:solidFill>
                <a:latin typeface="Tahoma" pitchFamily="34" charset="0"/>
                <a:ea typeface="Tahoma" pitchFamily="34" charset="0"/>
                <a:cs typeface="Tahoma" pitchFamily="34" charset="0"/>
              </a:defRPr>
            </a:lvl1pPr>
          </a:lstStyle>
          <a:p>
            <a:fld id="{ADA26A5E-3722-473B-967E-D10D9FAA7FE5}" type="slidenum">
              <a:rPr lang="en-US" smtClean="0"/>
              <a:pPr/>
              <a:t>‹#›</a:t>
            </a:fld>
            <a:endParaRPr lang="en-US"/>
          </a:p>
        </p:txBody>
      </p:sp>
      <p:sp>
        <p:nvSpPr>
          <p:cNvPr id="8" name="Rectangle 7"/>
          <p:cNvSpPr/>
          <p:nvPr userDrawn="1"/>
        </p:nvSpPr>
        <p:spPr>
          <a:xfrm>
            <a:off x="2958000" y="785794"/>
            <a:ext cx="6948000" cy="714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30953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stretch>
            <a:fillRect/>
          </a:stretch>
        </p:blipFill>
        <p:spPr>
          <a:xfrm>
            <a:off x="697200" y="76200"/>
            <a:ext cx="979200" cy="77390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114D55-BC30-4C1C-BB80-A7FDB0C10A88}"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6A5E-3722-473B-967E-D10D9FAA7F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F2D4A2-6D51-43B2-BCE8-B6D19B5C4E5B}" type="datetime1">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26A5E-3722-473B-967E-D10D9FAA7F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8635F0-DA81-4E79-8DBA-7EDE09E11447}" type="datetime1">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26A5E-3722-473B-967E-D10D9FAA7F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14628"/>
            <a:ext cx="8915400" cy="1143000"/>
          </a:xfrm>
          <a:prstGeom prst="roundRect">
            <a:avLst/>
          </a:prstGeom>
          <a:solidFill>
            <a:srgbClr val="FFC000"/>
          </a:solidFill>
        </p:spPr>
        <p:txBody>
          <a:bodyPr>
            <a:normAutofit/>
          </a:bodyPr>
          <a:lstStyle>
            <a:lvl1pPr>
              <a:defRPr sz="2800" b="1">
                <a:solidFill>
                  <a:schemeClr val="bg1"/>
                </a:solidFill>
                <a:latin typeface="Tahoma" pitchFamily="34" charset="0"/>
                <a:ea typeface="Tahoma" pitchFamily="34" charset="0"/>
                <a:cs typeface="Tahoma"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22861211-85A5-400D-A21F-22914CE233C9}" type="datetime1">
              <a:rPr lang="en-US" smtClean="0"/>
              <a:pPr/>
              <a:t>1/14/2019</a:t>
            </a:fld>
            <a:endParaRPr lang="en-US"/>
          </a:p>
        </p:txBody>
      </p:sp>
      <p:sp>
        <p:nvSpPr>
          <p:cNvPr id="4" name="Footer Placeholder 3"/>
          <p:cNvSpPr>
            <a:spLocks noGrp="1"/>
          </p:cNvSpPr>
          <p:nvPr>
            <p:ph type="ftr" sz="quarter" idx="11"/>
          </p:nvPr>
        </p:nvSpPr>
        <p:spPr>
          <a:xfrm>
            <a:off x="5738818" y="6356351"/>
            <a:ext cx="3136900" cy="365125"/>
          </a:xfrm>
        </p:spPr>
        <p:txBody>
          <a:bodyPr/>
          <a:lstStyle>
            <a:lvl1pPr>
              <a:defRPr sz="900"/>
            </a:lvl1pPr>
          </a:lstStyle>
          <a:p>
            <a:pPr algn="r">
              <a:defRPr/>
            </a:pPr>
            <a:r>
              <a:rPr lang="en-US">
                <a:solidFill>
                  <a:srgbClr val="1F3B72"/>
                </a:solidFill>
                <a:latin typeface="Tahoma" pitchFamily="34" charset="0"/>
                <a:ea typeface="Tahoma" pitchFamily="34" charset="0"/>
                <a:cs typeface="Tahoma" pitchFamily="34" charset="0"/>
              </a:rPr>
              <a:t>Pedoman Pelaksanaan </a:t>
            </a:r>
          </a:p>
          <a:p>
            <a:pPr algn="r">
              <a:defRPr/>
            </a:pPr>
            <a:r>
              <a:rPr lang="en-US">
                <a:solidFill>
                  <a:srgbClr val="1F3B72"/>
                </a:solidFill>
                <a:latin typeface="Tahoma" pitchFamily="34" charset="0"/>
                <a:ea typeface="Tahoma" pitchFamily="34" charset="0"/>
                <a:cs typeface="Tahoma" pitchFamily="34" charset="0"/>
              </a:rPr>
              <a:t>COACHING MENTORING COUNCELING</a:t>
            </a:r>
            <a:endParaRPr lang="en-US" dirty="0">
              <a:solidFill>
                <a:srgbClr val="1F3B72"/>
              </a:solidFill>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a:xfrm>
            <a:off x="8881500" y="6356351"/>
            <a:ext cx="529200" cy="365125"/>
          </a:xfrm>
          <a:solidFill>
            <a:srgbClr val="1F3B72"/>
          </a:solidFill>
        </p:spPr>
        <p:txBody>
          <a:bodyPr vert="horz" lIns="91440" tIns="45720" rIns="91440" bIns="45720" rtlCol="0" anchor="ctr"/>
          <a:lstStyle>
            <a:lvl1pPr>
              <a:defRPr kumimoji="0" lang="en-US" sz="1000" b="0" i="0" u="none" strike="noStrike" kern="1200" cap="none" spc="0" normalizeH="0" baseline="0" noProof="0" smtClean="0">
                <a:ln>
                  <a:noFill/>
                </a:ln>
                <a:solidFill>
                  <a:schemeClr val="bg1"/>
                </a:solidFill>
                <a:effectLst/>
                <a:uLnTx/>
                <a:uFillTx/>
                <a:latin typeface="Tahoma" pitchFamily="34" charset="0"/>
                <a:ea typeface="Tahoma" pitchFamily="34" charset="0"/>
                <a:cs typeface="Tahoma" pitchFamily="34" charset="0"/>
              </a:defRPr>
            </a:lvl1pPr>
          </a:lstStyle>
          <a:p>
            <a:pPr algn="ctr"/>
            <a:fld id="{ADA26A5E-3722-473B-967E-D10D9FAA7FE5}" type="slidenum">
              <a:rPr lang="en-US" smtClean="0"/>
              <a:pPr algn="ctr"/>
              <a:t>‹#›</a:t>
            </a:fld>
            <a:endParaRPr lang="en-US"/>
          </a:p>
        </p:txBody>
      </p:sp>
      <p:pic>
        <p:nvPicPr>
          <p:cNvPr id="7" name="Picture 6"/>
          <p:cNvPicPr>
            <a:picLocks noChangeAspect="1"/>
          </p:cNvPicPr>
          <p:nvPr userDrawn="1"/>
        </p:nvPicPr>
        <p:blipFill>
          <a:blip r:embed="rId2"/>
          <a:stretch>
            <a:fillRect/>
          </a:stretch>
        </p:blipFill>
        <p:spPr>
          <a:xfrm>
            <a:off x="4006200" y="990600"/>
            <a:ext cx="1893600" cy="14966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5E53B-7D71-424A-89DF-9C51A13CF8E7}" type="datetime1">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26A5E-3722-473B-967E-D10D9FAA7F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C108AB-4BBF-4FE3-946B-07B80C26C65E}" type="datetime1">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26A5E-3722-473B-967E-D10D9FAA7F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C4C9D5-34D3-48B4-9806-CFAB51D86AAA}" type="datetime1">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26A5E-3722-473B-967E-D10D9FAA7F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EF103-7FE0-4577-AA32-E29C7FA2462D}" type="datetime1">
              <a:rPr lang="en-US" smtClean="0"/>
              <a:pPr/>
              <a:t>1/14/2019</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26A5E-3722-473B-967E-D10D9FAA7F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jp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5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png"/><Relationship Id="rId4" Type="http://schemas.openxmlformats.org/officeDocument/2006/relationships/image" Target="../media/image99.png"/></Relationships>
</file>

<file path=ppt/slides/_rels/slide5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diagramLayout" Target="../diagrams/layout1.xml"/><Relationship Id="rId7" Type="http://schemas.openxmlformats.org/officeDocument/2006/relationships/image" Target="../media/image10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0.png"/></Relationships>
</file>

<file path=ppt/slides/_rels/slide6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057400" y="3124174"/>
            <a:ext cx="6858000" cy="38102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b="1" dirty="0"/>
              <a:t>Manajemen Kinerja</a:t>
            </a:r>
            <a:endParaRPr lang="en-US" dirty="0"/>
          </a:p>
        </p:txBody>
      </p:sp>
      <p:sp>
        <p:nvSpPr>
          <p:cNvPr id="7" name="Rectangle 6"/>
          <p:cNvSpPr/>
          <p:nvPr/>
        </p:nvSpPr>
        <p:spPr>
          <a:xfrm>
            <a:off x="0" y="0"/>
            <a:ext cx="1689314"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609667" y="0"/>
            <a:ext cx="743919" cy="11223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808906" y="4391561"/>
            <a:ext cx="5544679" cy="830997"/>
          </a:xfrm>
          <a:prstGeom prst="rect">
            <a:avLst/>
          </a:prstGeom>
        </p:spPr>
        <p:txBody>
          <a:bodyPr wrap="square">
            <a:spAutoFit/>
          </a:bodyPr>
          <a:lstStyle/>
          <a:p>
            <a:pPr marL="166688" lvl="1" algn="ctr"/>
            <a:r>
              <a:rPr lang="id-ID" sz="1600" dirty="0"/>
              <a:t>Dr. Waluyo</a:t>
            </a:r>
          </a:p>
          <a:p>
            <a:pPr marL="166688" lvl="1" algn="ctr"/>
            <a:endParaRPr lang="id-ID" sz="1600" dirty="0"/>
          </a:p>
          <a:p>
            <a:pPr marL="166688" lvl="1" algn="ctr"/>
            <a:r>
              <a:rPr lang="id-ID" sz="1600" dirty="0"/>
              <a:t>Jakarta, 11 Januari 2019</a:t>
            </a:r>
            <a:endParaRPr lang="en-US" sz="1600" dirty="0"/>
          </a:p>
        </p:txBody>
      </p:sp>
    </p:spTree>
    <p:extLst>
      <p:ext uri="{BB962C8B-B14F-4D97-AF65-F5344CB8AC3E}">
        <p14:creationId xmlns:p14="http://schemas.microsoft.com/office/powerpoint/2010/main" val="120349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2600" y="2819400"/>
            <a:ext cx="1600200" cy="165735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3810000" y="6400801"/>
            <a:ext cx="4267200" cy="1587"/>
          </a:xfrm>
          <a:custGeom>
            <a:avLst/>
            <a:gdLst/>
            <a:ahLst/>
            <a:cxnLst/>
            <a:rect l="l" t="t" r="r" b="b"/>
            <a:pathLst>
              <a:path w="4267200" h="1587">
                <a:moveTo>
                  <a:pt x="0" y="0"/>
                </a:moveTo>
                <a:lnTo>
                  <a:pt x="4267200" y="1587"/>
                </a:lnTo>
              </a:path>
            </a:pathLst>
          </a:custGeom>
          <a:ln w="57150">
            <a:solidFill>
              <a:srgbClr val="FF0000"/>
            </a:solidFill>
          </a:ln>
        </p:spPr>
        <p:txBody>
          <a:bodyPr wrap="square" lIns="0" tIns="0" rIns="0" bIns="0" rtlCol="0">
            <a:noAutofit/>
          </a:bodyPr>
          <a:lstStyle/>
          <a:p>
            <a:endParaRPr/>
          </a:p>
        </p:txBody>
      </p:sp>
      <p:sp>
        <p:nvSpPr>
          <p:cNvPr id="5" name="object 5"/>
          <p:cNvSpPr/>
          <p:nvPr/>
        </p:nvSpPr>
        <p:spPr>
          <a:xfrm>
            <a:off x="5105400" y="6475413"/>
            <a:ext cx="3505200" cy="1587"/>
          </a:xfrm>
          <a:custGeom>
            <a:avLst/>
            <a:gdLst/>
            <a:ahLst/>
            <a:cxnLst/>
            <a:rect l="l" t="t" r="r" b="b"/>
            <a:pathLst>
              <a:path w="3505200" h="1587">
                <a:moveTo>
                  <a:pt x="0" y="0"/>
                </a:moveTo>
                <a:lnTo>
                  <a:pt x="3505200" y="1587"/>
                </a:lnTo>
              </a:path>
            </a:pathLst>
          </a:custGeom>
          <a:ln w="57150">
            <a:solidFill>
              <a:srgbClr val="001F5F"/>
            </a:solidFill>
          </a:ln>
        </p:spPr>
        <p:txBody>
          <a:bodyPr wrap="square" lIns="0" tIns="0" rIns="0" bIns="0" rtlCol="0">
            <a:noAutofit/>
          </a:bodyPr>
          <a:lstStyle/>
          <a:p>
            <a:endParaRPr/>
          </a:p>
        </p:txBody>
      </p:sp>
      <p:sp>
        <p:nvSpPr>
          <p:cNvPr id="6" name="object 6"/>
          <p:cNvSpPr txBox="1"/>
          <p:nvPr/>
        </p:nvSpPr>
        <p:spPr>
          <a:xfrm>
            <a:off x="4727576" y="3063875"/>
            <a:ext cx="4537075" cy="2589530"/>
          </a:xfrm>
          <a:prstGeom prst="rect">
            <a:avLst/>
          </a:prstGeom>
        </p:spPr>
        <p:txBody>
          <a:bodyPr vert="horz" wrap="square" lIns="0" tIns="0" rIns="0" bIns="0" rtlCol="0">
            <a:noAutofit/>
          </a:bodyPr>
          <a:lstStyle/>
          <a:p>
            <a:pPr marL="12700" marR="12700">
              <a:tabLst>
                <a:tab pos="1717675" algn="l"/>
              </a:tabLst>
            </a:pPr>
            <a:r>
              <a:rPr sz="2400" spc="-20" dirty="0">
                <a:latin typeface="Calibri"/>
                <a:cs typeface="Calibri"/>
              </a:rPr>
              <a:t>U</a:t>
            </a:r>
            <a:r>
              <a:rPr sz="2400" spc="-45" dirty="0">
                <a:latin typeface="Calibri"/>
                <a:cs typeface="Calibri"/>
              </a:rPr>
              <a:t>n</a:t>
            </a:r>
            <a:r>
              <a:rPr sz="2400" spc="-15" dirty="0">
                <a:latin typeface="Calibri"/>
                <a:cs typeface="Calibri"/>
              </a:rPr>
              <a:t>tuk be</a:t>
            </a:r>
            <a:r>
              <a:rPr sz="2400" spc="-5" dirty="0">
                <a:latin typeface="Calibri"/>
                <a:cs typeface="Calibri"/>
              </a:rPr>
              <a:t>r</a:t>
            </a:r>
            <a:r>
              <a:rPr sz="2400" dirty="0">
                <a:latin typeface="Calibri"/>
                <a:cs typeface="Calibri"/>
              </a:rPr>
              <a:t>hasil</a:t>
            </a:r>
            <a:r>
              <a:rPr sz="2400" spc="-15" dirty="0">
                <a:latin typeface="Calibri"/>
                <a:cs typeface="Calibri"/>
              </a:rPr>
              <a:t> </a:t>
            </a:r>
            <a:r>
              <a:rPr sz="2400" dirty="0">
                <a:latin typeface="Calibri"/>
                <a:cs typeface="Calibri"/>
              </a:rPr>
              <a:t>mewujud</a:t>
            </a:r>
            <a:r>
              <a:rPr sz="2400" spc="-40" dirty="0">
                <a:latin typeface="Calibri"/>
                <a:cs typeface="Calibri"/>
              </a:rPr>
              <a:t>k</a:t>
            </a:r>
            <a:r>
              <a:rPr sz="2400" dirty="0">
                <a:latin typeface="Calibri"/>
                <a:cs typeface="Calibri"/>
              </a:rPr>
              <a:t>an</a:t>
            </a:r>
            <a:r>
              <a:rPr sz="2400" spc="-10" dirty="0">
                <a:latin typeface="Calibri"/>
                <a:cs typeface="Calibri"/>
              </a:rPr>
              <a:t> </a:t>
            </a:r>
            <a:r>
              <a:rPr sz="2400" dirty="0">
                <a:latin typeface="Calibri"/>
                <a:cs typeface="Calibri"/>
              </a:rPr>
              <a:t>vi</a:t>
            </a:r>
            <a:r>
              <a:rPr sz="2400" spc="-10" dirty="0">
                <a:latin typeface="Calibri"/>
                <a:cs typeface="Calibri"/>
              </a:rPr>
              <a:t>s</a:t>
            </a:r>
            <a:r>
              <a:rPr sz="2400" dirty="0">
                <a:latin typeface="Calibri"/>
                <a:cs typeface="Calibri"/>
              </a:rPr>
              <a:t>i</a:t>
            </a:r>
            <a:r>
              <a:rPr sz="2400" spc="-10" dirty="0">
                <a:latin typeface="Calibri"/>
                <a:cs typeface="Calibri"/>
              </a:rPr>
              <a:t>, misi,</a:t>
            </a:r>
            <a:r>
              <a:rPr sz="2400" spc="-30" dirty="0">
                <a:latin typeface="Calibri"/>
                <a:cs typeface="Calibri"/>
              </a:rPr>
              <a:t> s</a:t>
            </a:r>
            <a:r>
              <a:rPr sz="2400" spc="-10" dirty="0">
                <a:latin typeface="Calibri"/>
                <a:cs typeface="Calibri"/>
              </a:rPr>
              <a:t>t</a:t>
            </a:r>
            <a:r>
              <a:rPr sz="2400" spc="-55" dirty="0">
                <a:latin typeface="Calibri"/>
                <a:cs typeface="Calibri"/>
              </a:rPr>
              <a:t>r</a:t>
            </a:r>
            <a:r>
              <a:rPr sz="2400" spc="-25" dirty="0">
                <a:latin typeface="Calibri"/>
                <a:cs typeface="Calibri"/>
              </a:rPr>
              <a:t>a</a:t>
            </a:r>
            <a:r>
              <a:rPr sz="2400" spc="-35" dirty="0">
                <a:latin typeface="Calibri"/>
                <a:cs typeface="Calibri"/>
              </a:rPr>
              <a:t>t</a:t>
            </a:r>
            <a:r>
              <a:rPr sz="2400" spc="-10" dirty="0">
                <a:latin typeface="Calibri"/>
                <a:cs typeface="Calibri"/>
              </a:rPr>
              <a:t>egi	dan</a:t>
            </a:r>
            <a:r>
              <a:rPr sz="2400" spc="-5" dirty="0">
                <a:latin typeface="Calibri"/>
                <a:cs typeface="Calibri"/>
              </a:rPr>
              <a:t> </a:t>
            </a:r>
            <a:r>
              <a:rPr sz="2400" dirty="0">
                <a:latin typeface="Calibri"/>
                <a:cs typeface="Calibri"/>
              </a:rPr>
              <a:t>p</a:t>
            </a:r>
            <a:r>
              <a:rPr sz="2400" spc="-35" dirty="0">
                <a:latin typeface="Calibri"/>
                <a:cs typeface="Calibri"/>
              </a:rPr>
              <a:t>r</a:t>
            </a:r>
            <a:r>
              <a:rPr sz="2400" dirty="0">
                <a:latin typeface="Calibri"/>
                <a:cs typeface="Calibri"/>
              </a:rPr>
              <a:t>o</a:t>
            </a:r>
            <a:r>
              <a:rPr sz="2400" spc="-10" dirty="0">
                <a:latin typeface="Calibri"/>
                <a:cs typeface="Calibri"/>
              </a:rPr>
              <a:t>g</a:t>
            </a:r>
            <a:r>
              <a:rPr sz="2400" spc="-55" dirty="0">
                <a:latin typeface="Calibri"/>
                <a:cs typeface="Calibri"/>
              </a:rPr>
              <a:t>r</a:t>
            </a:r>
            <a:r>
              <a:rPr sz="2400" spc="-20" dirty="0">
                <a:latin typeface="Calibri"/>
                <a:cs typeface="Calibri"/>
              </a:rPr>
              <a:t>am</a:t>
            </a:r>
            <a:r>
              <a:rPr sz="2400" spc="-10" dirty="0">
                <a:latin typeface="Calibri"/>
                <a:cs typeface="Calibri"/>
              </a:rPr>
              <a:t> pe</a:t>
            </a:r>
            <a:r>
              <a:rPr sz="2400" spc="-15" dirty="0">
                <a:latin typeface="Calibri"/>
                <a:cs typeface="Calibri"/>
              </a:rPr>
              <a:t>m</a:t>
            </a:r>
            <a:r>
              <a:rPr sz="2400" dirty="0">
                <a:latin typeface="Calibri"/>
                <a:cs typeface="Calibri"/>
              </a:rPr>
              <a:t>bangunan</a:t>
            </a:r>
            <a:r>
              <a:rPr sz="2400" spc="-15" dirty="0">
                <a:latin typeface="Calibri"/>
                <a:cs typeface="Calibri"/>
              </a:rPr>
              <a:t> 5</a:t>
            </a:r>
            <a:r>
              <a:rPr sz="2400" spc="-10" dirty="0">
                <a:latin typeface="Calibri"/>
                <a:cs typeface="Calibri"/>
              </a:rPr>
              <a:t> </a:t>
            </a:r>
            <a:r>
              <a:rPr sz="2400" spc="-35" dirty="0">
                <a:latin typeface="Calibri"/>
                <a:cs typeface="Calibri"/>
              </a:rPr>
              <a:t>t</a:t>
            </a:r>
            <a:r>
              <a:rPr sz="2400" dirty="0">
                <a:latin typeface="Calibri"/>
                <a:cs typeface="Calibri"/>
              </a:rPr>
              <a:t>ahun</a:t>
            </a:r>
            <a:r>
              <a:rPr sz="2400" spc="-15" dirty="0">
                <a:latin typeface="Calibri"/>
                <a:cs typeface="Calibri"/>
              </a:rPr>
              <a:t> da</a:t>
            </a:r>
            <a:r>
              <a:rPr sz="2400" spc="-10" dirty="0">
                <a:latin typeface="Calibri"/>
                <a:cs typeface="Calibri"/>
              </a:rPr>
              <a:t>e</a:t>
            </a:r>
            <a:r>
              <a:rPr sz="2400" spc="-55" dirty="0">
                <a:latin typeface="Calibri"/>
                <a:cs typeface="Calibri"/>
              </a:rPr>
              <a:t>r</a:t>
            </a:r>
            <a:r>
              <a:rPr sz="2400" dirty="0">
                <a:latin typeface="Calibri"/>
                <a:cs typeface="Calibri"/>
              </a:rPr>
              <a:t>ah (</a:t>
            </a:r>
            <a:r>
              <a:rPr sz="2400" spc="5" dirty="0">
                <a:latin typeface="Calibri"/>
                <a:cs typeface="Calibri"/>
              </a:rPr>
              <a:t>R</a:t>
            </a:r>
            <a:r>
              <a:rPr sz="2400" spc="-190" dirty="0">
                <a:latin typeface="Calibri"/>
                <a:cs typeface="Calibri"/>
              </a:rPr>
              <a:t>P</a:t>
            </a:r>
            <a:r>
              <a:rPr sz="2400" dirty="0">
                <a:latin typeface="Calibri"/>
                <a:cs typeface="Calibri"/>
              </a:rPr>
              <a:t>JMD)</a:t>
            </a:r>
            <a:r>
              <a:rPr sz="2400" spc="-10" dirty="0">
                <a:latin typeface="Calibri"/>
                <a:cs typeface="Calibri"/>
              </a:rPr>
              <a:t>,</a:t>
            </a:r>
            <a:r>
              <a:rPr sz="2400" spc="-35" dirty="0">
                <a:latin typeface="Calibri"/>
                <a:cs typeface="Calibri"/>
              </a:rPr>
              <a:t> </a:t>
            </a:r>
            <a:r>
              <a:rPr sz="2400" spc="-65" dirty="0">
                <a:latin typeface="Calibri"/>
                <a:cs typeface="Calibri"/>
              </a:rPr>
              <a:t>K</a:t>
            </a:r>
            <a:r>
              <a:rPr sz="2400" spc="-15" dirty="0">
                <a:latin typeface="Calibri"/>
                <a:cs typeface="Calibri"/>
              </a:rPr>
              <a:t>ep</a:t>
            </a:r>
            <a:r>
              <a:rPr sz="2400" spc="-10" dirty="0">
                <a:latin typeface="Calibri"/>
                <a:cs typeface="Calibri"/>
              </a:rPr>
              <a:t>a</a:t>
            </a:r>
            <a:r>
              <a:rPr sz="2400" dirty="0">
                <a:latin typeface="Calibri"/>
                <a:cs typeface="Calibri"/>
              </a:rPr>
              <a:t>la </a:t>
            </a:r>
            <a:r>
              <a:rPr sz="2400" spc="-15" dirty="0">
                <a:latin typeface="Calibri"/>
                <a:cs typeface="Calibri"/>
              </a:rPr>
              <a:t>Da</a:t>
            </a:r>
            <a:r>
              <a:rPr sz="2400" spc="-10" dirty="0">
                <a:latin typeface="Calibri"/>
                <a:cs typeface="Calibri"/>
              </a:rPr>
              <a:t>e</a:t>
            </a:r>
            <a:r>
              <a:rPr sz="2400" spc="-55" dirty="0">
                <a:latin typeface="Calibri"/>
                <a:cs typeface="Calibri"/>
              </a:rPr>
              <a:t>r</a:t>
            </a:r>
            <a:r>
              <a:rPr sz="2400" dirty="0">
                <a:latin typeface="Calibri"/>
                <a:cs typeface="Calibri"/>
              </a:rPr>
              <a:t>ah </a:t>
            </a:r>
            <a:r>
              <a:rPr sz="2400" spc="-20" dirty="0">
                <a:latin typeface="Calibri"/>
                <a:cs typeface="Calibri"/>
              </a:rPr>
              <a:t>me</a:t>
            </a:r>
            <a:r>
              <a:rPr sz="2400" spc="-15" dirty="0">
                <a:latin typeface="Calibri"/>
                <a:cs typeface="Calibri"/>
              </a:rPr>
              <a:t>m</a:t>
            </a:r>
            <a:r>
              <a:rPr sz="2400" dirty="0">
                <a:latin typeface="Calibri"/>
                <a:cs typeface="Calibri"/>
              </a:rPr>
              <a:t>butuh</a:t>
            </a:r>
            <a:r>
              <a:rPr sz="2400" spc="-40" dirty="0">
                <a:latin typeface="Calibri"/>
                <a:cs typeface="Calibri"/>
              </a:rPr>
              <a:t>k</a:t>
            </a:r>
            <a:r>
              <a:rPr sz="2400" dirty="0">
                <a:latin typeface="Calibri"/>
                <a:cs typeface="Calibri"/>
              </a:rPr>
              <a:t>an</a:t>
            </a:r>
            <a:r>
              <a:rPr sz="2400" spc="-35" dirty="0">
                <a:latin typeface="Calibri"/>
                <a:cs typeface="Calibri"/>
              </a:rPr>
              <a:t> </a:t>
            </a:r>
            <a:r>
              <a:rPr sz="2400" b="1" spc="-15" dirty="0">
                <a:latin typeface="Calibri"/>
                <a:cs typeface="Calibri"/>
              </a:rPr>
              <a:t>d</a:t>
            </a:r>
            <a:r>
              <a:rPr sz="2400" b="1" spc="-25" dirty="0">
                <a:latin typeface="Calibri"/>
                <a:cs typeface="Calibri"/>
              </a:rPr>
              <a:t>u</a:t>
            </a:r>
            <a:r>
              <a:rPr sz="2400" b="1" spc="-40" dirty="0">
                <a:latin typeface="Calibri"/>
                <a:cs typeface="Calibri"/>
              </a:rPr>
              <a:t>k</a:t>
            </a:r>
            <a:r>
              <a:rPr sz="2400" b="1" spc="-15" dirty="0">
                <a:latin typeface="Calibri"/>
                <a:cs typeface="Calibri"/>
              </a:rPr>
              <a:t>u</a:t>
            </a:r>
            <a:r>
              <a:rPr sz="2400" b="1" spc="-25" dirty="0">
                <a:latin typeface="Calibri"/>
                <a:cs typeface="Calibri"/>
              </a:rPr>
              <a:t>n</a:t>
            </a:r>
            <a:r>
              <a:rPr sz="2400" b="1" spc="-35" dirty="0">
                <a:latin typeface="Calibri"/>
                <a:cs typeface="Calibri"/>
              </a:rPr>
              <a:t>g</a:t>
            </a:r>
            <a:r>
              <a:rPr sz="2400" b="1" spc="-15" dirty="0">
                <a:latin typeface="Calibri"/>
                <a:cs typeface="Calibri"/>
              </a:rPr>
              <a:t>an </a:t>
            </a:r>
            <a:r>
              <a:rPr sz="2400" b="1" spc="-10" dirty="0">
                <a:latin typeface="Calibri"/>
                <a:cs typeface="Calibri"/>
              </a:rPr>
              <a:t>ki</a:t>
            </a:r>
            <a:r>
              <a:rPr sz="2400" b="1" spc="-25" dirty="0">
                <a:latin typeface="Calibri"/>
                <a:cs typeface="Calibri"/>
              </a:rPr>
              <a:t>n</a:t>
            </a:r>
            <a:r>
              <a:rPr sz="2400" b="1" dirty="0">
                <a:latin typeface="Calibri"/>
                <a:cs typeface="Calibri"/>
              </a:rPr>
              <a:t>erja </a:t>
            </a:r>
            <a:r>
              <a:rPr sz="2400" dirty="0">
                <a:latin typeface="Calibri"/>
                <a:cs typeface="Calibri"/>
              </a:rPr>
              <a:t>seluruh</a:t>
            </a:r>
            <a:r>
              <a:rPr sz="2400" spc="-10" dirty="0">
                <a:latin typeface="Calibri"/>
                <a:cs typeface="Calibri"/>
              </a:rPr>
              <a:t> </a:t>
            </a:r>
            <a:r>
              <a:rPr sz="2400" dirty="0">
                <a:latin typeface="Calibri"/>
                <a:cs typeface="Calibri"/>
              </a:rPr>
              <a:t>pejab</a:t>
            </a:r>
            <a:r>
              <a:rPr sz="2400" spc="-25" dirty="0">
                <a:latin typeface="Calibri"/>
                <a:cs typeface="Calibri"/>
              </a:rPr>
              <a:t>a</a:t>
            </a:r>
            <a:r>
              <a:rPr sz="2400" spc="-10" dirty="0">
                <a:latin typeface="Calibri"/>
                <a:cs typeface="Calibri"/>
              </a:rPr>
              <a:t>t </a:t>
            </a:r>
            <a:r>
              <a:rPr sz="2400" spc="-15" dirty="0">
                <a:latin typeface="Calibri"/>
                <a:cs typeface="Calibri"/>
              </a:rPr>
              <a:t>da</a:t>
            </a:r>
            <a:r>
              <a:rPr sz="2400" spc="-10" dirty="0">
                <a:latin typeface="Calibri"/>
                <a:cs typeface="Calibri"/>
              </a:rPr>
              <a:t>e</a:t>
            </a:r>
            <a:r>
              <a:rPr sz="2400" spc="-55" dirty="0">
                <a:latin typeface="Calibri"/>
                <a:cs typeface="Calibri"/>
              </a:rPr>
              <a:t>r</a:t>
            </a:r>
            <a:r>
              <a:rPr sz="2400" dirty="0">
                <a:latin typeface="Calibri"/>
                <a:cs typeface="Calibri"/>
              </a:rPr>
              <a:t>ah</a:t>
            </a:r>
            <a:r>
              <a:rPr sz="2400" spc="-10" dirty="0">
                <a:latin typeface="Calibri"/>
                <a:cs typeface="Calibri"/>
              </a:rPr>
              <a:t> </a:t>
            </a:r>
            <a:r>
              <a:rPr sz="2400" dirty="0">
                <a:latin typeface="Calibri"/>
                <a:cs typeface="Calibri"/>
              </a:rPr>
              <a:t>&amp; </a:t>
            </a:r>
            <a:r>
              <a:rPr sz="2400" spc="-15" dirty="0">
                <a:latin typeface="Calibri"/>
                <a:cs typeface="Calibri"/>
              </a:rPr>
              <a:t>pemang</a:t>
            </a:r>
            <a:r>
              <a:rPr sz="2400" spc="-55" dirty="0">
                <a:latin typeface="Calibri"/>
                <a:cs typeface="Calibri"/>
              </a:rPr>
              <a:t>k</a:t>
            </a:r>
            <a:r>
              <a:rPr sz="2400" dirty="0">
                <a:latin typeface="Calibri"/>
                <a:cs typeface="Calibri"/>
              </a:rPr>
              <a:t>u </a:t>
            </a:r>
            <a:r>
              <a:rPr sz="2400" spc="-75" dirty="0">
                <a:latin typeface="Calibri"/>
                <a:cs typeface="Calibri"/>
              </a:rPr>
              <a:t>k</a:t>
            </a:r>
            <a:r>
              <a:rPr sz="2400" dirty="0">
                <a:latin typeface="Calibri"/>
                <a:cs typeface="Calibri"/>
              </a:rPr>
              <a:t>epe</a:t>
            </a:r>
            <a:r>
              <a:rPr sz="2400" spc="-20" dirty="0">
                <a:latin typeface="Calibri"/>
                <a:cs typeface="Calibri"/>
              </a:rPr>
              <a:t>n</a:t>
            </a:r>
            <a:r>
              <a:rPr sz="2400" dirty="0">
                <a:latin typeface="Calibri"/>
                <a:cs typeface="Calibri"/>
              </a:rPr>
              <a:t>tin</a:t>
            </a:r>
            <a:r>
              <a:rPr sz="2400" spc="-55" dirty="0">
                <a:latin typeface="Calibri"/>
                <a:cs typeface="Calibri"/>
              </a:rPr>
              <a:t>g</a:t>
            </a:r>
            <a:r>
              <a:rPr sz="2400" dirty="0">
                <a:latin typeface="Calibri"/>
                <a:cs typeface="Calibri"/>
              </a:rPr>
              <a:t>an</a:t>
            </a:r>
            <a:r>
              <a:rPr sz="2400" spc="-30" dirty="0">
                <a:latin typeface="Calibri"/>
                <a:cs typeface="Calibri"/>
              </a:rPr>
              <a:t> </a:t>
            </a:r>
            <a:r>
              <a:rPr sz="2400" dirty="0">
                <a:latin typeface="Calibri"/>
                <a:cs typeface="Calibri"/>
              </a:rPr>
              <a:t>lain</a:t>
            </a:r>
            <a:r>
              <a:rPr sz="2400" spc="-50" dirty="0">
                <a:latin typeface="Calibri"/>
                <a:cs typeface="Calibri"/>
              </a:rPr>
              <a:t>n</a:t>
            </a:r>
            <a:r>
              <a:rPr sz="2400" spc="-35" dirty="0">
                <a:latin typeface="Calibri"/>
                <a:cs typeface="Calibri"/>
              </a:rPr>
              <a:t>y</a:t>
            </a:r>
            <a:r>
              <a:rPr sz="2400" dirty="0">
                <a:latin typeface="Calibri"/>
                <a:cs typeface="Calibri"/>
              </a:rPr>
              <a:t>a</a:t>
            </a:r>
            <a:endParaRPr sz="2400">
              <a:latin typeface="Calibri"/>
              <a:cs typeface="Calibri"/>
            </a:endParaRPr>
          </a:p>
        </p:txBody>
      </p:sp>
      <p:sp>
        <p:nvSpPr>
          <p:cNvPr id="7" name="object 7"/>
          <p:cNvSpPr/>
          <p:nvPr/>
        </p:nvSpPr>
        <p:spPr>
          <a:xfrm>
            <a:off x="990600" y="1613358"/>
            <a:ext cx="3124200" cy="1200327"/>
          </a:xfrm>
          <a:custGeom>
            <a:avLst/>
            <a:gdLst/>
            <a:ahLst/>
            <a:cxnLst/>
            <a:rect l="l" t="t" r="r" b="b"/>
            <a:pathLst>
              <a:path w="3124200" h="1200327">
                <a:moveTo>
                  <a:pt x="0" y="1200327"/>
                </a:moveTo>
                <a:lnTo>
                  <a:pt x="3124200" y="1200327"/>
                </a:lnTo>
                <a:lnTo>
                  <a:pt x="3124200" y="0"/>
                </a:lnTo>
                <a:lnTo>
                  <a:pt x="0" y="0"/>
                </a:lnTo>
                <a:lnTo>
                  <a:pt x="0" y="1200327"/>
                </a:lnTo>
                <a:close/>
              </a:path>
            </a:pathLst>
          </a:custGeom>
          <a:ln w="28575">
            <a:solidFill>
              <a:srgbClr val="000000"/>
            </a:solidFill>
          </a:ln>
        </p:spPr>
        <p:txBody>
          <a:bodyPr wrap="square" lIns="0" tIns="0" rIns="0" bIns="0" rtlCol="0">
            <a:noAutofit/>
          </a:bodyPr>
          <a:lstStyle/>
          <a:p>
            <a:endParaRPr/>
          </a:p>
        </p:txBody>
      </p:sp>
      <p:sp>
        <p:nvSpPr>
          <p:cNvPr id="8" name="object 8"/>
          <p:cNvSpPr/>
          <p:nvPr/>
        </p:nvSpPr>
        <p:spPr>
          <a:xfrm>
            <a:off x="987551" y="1446276"/>
            <a:ext cx="3230880" cy="890015"/>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1021081" y="1453896"/>
            <a:ext cx="3163823" cy="822960"/>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p:nvPr/>
        </p:nvSpPr>
        <p:spPr>
          <a:xfrm>
            <a:off x="1655063" y="1994917"/>
            <a:ext cx="1894332" cy="890015"/>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1688591" y="2002535"/>
            <a:ext cx="1827276" cy="822960"/>
          </a:xfrm>
          <a:prstGeom prst="rect">
            <a:avLst/>
          </a:prstGeom>
          <a:blipFill>
            <a:blip r:embed="rId6" cstate="print"/>
            <a:stretch>
              <a:fillRect/>
            </a:stretch>
          </a:blipFill>
        </p:spPr>
        <p:txBody>
          <a:bodyPr wrap="square" lIns="0" tIns="0" rIns="0" bIns="0" rtlCol="0">
            <a:noAutofit/>
          </a:bodyPr>
          <a:lstStyle/>
          <a:p>
            <a:endParaRPr/>
          </a:p>
        </p:txBody>
      </p:sp>
      <p:sp>
        <p:nvSpPr>
          <p:cNvPr id="12" name="object 12"/>
          <p:cNvSpPr/>
          <p:nvPr/>
        </p:nvSpPr>
        <p:spPr>
          <a:xfrm>
            <a:off x="1381810" y="1782763"/>
            <a:ext cx="2339352" cy="323341"/>
          </a:xfrm>
          <a:prstGeom prst="rect">
            <a:avLst/>
          </a:prstGeom>
          <a:blipFill>
            <a:blip r:embed="rId7" cstate="print"/>
            <a:stretch>
              <a:fillRect/>
            </a:stretch>
          </a:blipFill>
        </p:spPr>
        <p:txBody>
          <a:bodyPr wrap="square" lIns="0" tIns="0" rIns="0" bIns="0" rtlCol="0">
            <a:noAutofit/>
          </a:bodyPr>
          <a:lstStyle/>
          <a:p>
            <a:endParaRPr/>
          </a:p>
        </p:txBody>
      </p:sp>
      <p:sp>
        <p:nvSpPr>
          <p:cNvPr id="13" name="object 13"/>
          <p:cNvSpPr/>
          <p:nvPr/>
        </p:nvSpPr>
        <p:spPr>
          <a:xfrm>
            <a:off x="1380185" y="1781430"/>
            <a:ext cx="2342692" cy="326389"/>
          </a:xfrm>
          <a:prstGeom prst="rect">
            <a:avLst/>
          </a:prstGeom>
          <a:blipFill>
            <a:blip r:embed="rId8" cstate="print"/>
            <a:stretch>
              <a:fillRect/>
            </a:stretch>
          </a:blipFill>
        </p:spPr>
        <p:txBody>
          <a:bodyPr wrap="square" lIns="0" tIns="0" rIns="0" bIns="0" rtlCol="0">
            <a:noAutofit/>
          </a:bodyPr>
          <a:lstStyle/>
          <a:p>
            <a:endParaRPr/>
          </a:p>
        </p:txBody>
      </p:sp>
      <p:sp>
        <p:nvSpPr>
          <p:cNvPr id="14" name="object 14"/>
          <p:cNvSpPr/>
          <p:nvPr/>
        </p:nvSpPr>
        <p:spPr>
          <a:xfrm>
            <a:off x="2063624" y="2345689"/>
            <a:ext cx="991347" cy="291592"/>
          </a:xfrm>
          <a:custGeom>
            <a:avLst/>
            <a:gdLst/>
            <a:ahLst/>
            <a:cxnLst/>
            <a:rect l="l" t="t" r="r" b="b"/>
            <a:pathLst>
              <a:path w="991347" h="291592">
                <a:moveTo>
                  <a:pt x="842899" y="1397"/>
                </a:moveTo>
                <a:lnTo>
                  <a:pt x="763777" y="1397"/>
                </a:lnTo>
                <a:lnTo>
                  <a:pt x="759713" y="2794"/>
                </a:lnTo>
                <a:lnTo>
                  <a:pt x="756284" y="5714"/>
                </a:lnTo>
                <a:lnTo>
                  <a:pt x="752982" y="8636"/>
                </a:lnTo>
                <a:lnTo>
                  <a:pt x="751332" y="13335"/>
                </a:lnTo>
                <a:lnTo>
                  <a:pt x="751347" y="278301"/>
                </a:lnTo>
                <a:lnTo>
                  <a:pt x="752982" y="282956"/>
                </a:lnTo>
                <a:lnTo>
                  <a:pt x="756284" y="285876"/>
                </a:lnTo>
                <a:lnTo>
                  <a:pt x="759713" y="288798"/>
                </a:lnTo>
                <a:lnTo>
                  <a:pt x="763777" y="290322"/>
                </a:lnTo>
                <a:lnTo>
                  <a:pt x="839053" y="290319"/>
                </a:lnTo>
                <a:lnTo>
                  <a:pt x="887720" y="285423"/>
                </a:lnTo>
                <a:lnTo>
                  <a:pt x="924910" y="273434"/>
                </a:lnTo>
                <a:lnTo>
                  <a:pt x="957570" y="249107"/>
                </a:lnTo>
                <a:lnTo>
                  <a:pt x="961775" y="243839"/>
                </a:lnTo>
                <a:lnTo>
                  <a:pt x="809751" y="243839"/>
                </a:lnTo>
                <a:lnTo>
                  <a:pt x="809751" y="47371"/>
                </a:lnTo>
                <a:lnTo>
                  <a:pt x="962543" y="47371"/>
                </a:lnTo>
                <a:lnTo>
                  <a:pt x="960373" y="44570"/>
                </a:lnTo>
                <a:lnTo>
                  <a:pt x="919434" y="14800"/>
                </a:lnTo>
                <a:lnTo>
                  <a:pt x="870808" y="2743"/>
                </a:lnTo>
                <a:lnTo>
                  <a:pt x="857279" y="1734"/>
                </a:lnTo>
                <a:lnTo>
                  <a:pt x="842899" y="1397"/>
                </a:lnTo>
                <a:close/>
              </a:path>
              <a:path w="991347" h="291592">
                <a:moveTo>
                  <a:pt x="962543" y="47371"/>
                </a:moveTo>
                <a:lnTo>
                  <a:pt x="809751" y="47371"/>
                </a:lnTo>
                <a:lnTo>
                  <a:pt x="843869" y="47423"/>
                </a:lnTo>
                <a:lnTo>
                  <a:pt x="855648" y="48238"/>
                </a:lnTo>
                <a:lnTo>
                  <a:pt x="893376" y="60008"/>
                </a:lnTo>
                <a:lnTo>
                  <a:pt x="923127" y="98485"/>
                </a:lnTo>
                <a:lnTo>
                  <a:pt x="930098" y="138127"/>
                </a:lnTo>
                <a:lnTo>
                  <a:pt x="930209" y="155107"/>
                </a:lnTo>
                <a:lnTo>
                  <a:pt x="929023" y="167277"/>
                </a:lnTo>
                <a:lnTo>
                  <a:pt x="911783" y="213632"/>
                </a:lnTo>
                <a:lnTo>
                  <a:pt x="878530" y="238503"/>
                </a:lnTo>
                <a:lnTo>
                  <a:pt x="840358" y="243839"/>
                </a:lnTo>
                <a:lnTo>
                  <a:pt x="961775" y="243839"/>
                </a:lnTo>
                <a:lnTo>
                  <a:pt x="983092" y="203195"/>
                </a:lnTo>
                <a:lnTo>
                  <a:pt x="991017" y="153889"/>
                </a:lnTo>
                <a:lnTo>
                  <a:pt x="991347" y="138960"/>
                </a:lnTo>
                <a:lnTo>
                  <a:pt x="990816" y="126094"/>
                </a:lnTo>
                <a:lnTo>
                  <a:pt x="979982" y="76547"/>
                </a:lnTo>
                <a:lnTo>
                  <a:pt x="968240" y="54726"/>
                </a:lnTo>
                <a:lnTo>
                  <a:pt x="962543" y="47371"/>
                </a:lnTo>
                <a:close/>
              </a:path>
              <a:path w="991347" h="291592">
                <a:moveTo>
                  <a:pt x="602233" y="1397"/>
                </a:moveTo>
                <a:lnTo>
                  <a:pt x="521334" y="1397"/>
                </a:lnTo>
                <a:lnTo>
                  <a:pt x="516635" y="3175"/>
                </a:lnTo>
                <a:lnTo>
                  <a:pt x="512952" y="6604"/>
                </a:lnTo>
                <a:lnTo>
                  <a:pt x="509269" y="10160"/>
                </a:lnTo>
                <a:lnTo>
                  <a:pt x="507491" y="15367"/>
                </a:lnTo>
                <a:lnTo>
                  <a:pt x="507491" y="283718"/>
                </a:lnTo>
                <a:lnTo>
                  <a:pt x="531113" y="291592"/>
                </a:lnTo>
                <a:lnTo>
                  <a:pt x="542544" y="291592"/>
                </a:lnTo>
                <a:lnTo>
                  <a:pt x="566165" y="189992"/>
                </a:lnTo>
                <a:lnTo>
                  <a:pt x="596923" y="189898"/>
                </a:lnTo>
                <a:lnTo>
                  <a:pt x="647129" y="180805"/>
                </a:lnTo>
                <a:lnTo>
                  <a:pt x="679655" y="159900"/>
                </a:lnTo>
                <a:lnTo>
                  <a:pt x="690929" y="144652"/>
                </a:lnTo>
                <a:lnTo>
                  <a:pt x="566165" y="144652"/>
                </a:lnTo>
                <a:lnTo>
                  <a:pt x="566165" y="46736"/>
                </a:lnTo>
                <a:lnTo>
                  <a:pt x="695456" y="46736"/>
                </a:lnTo>
                <a:lnTo>
                  <a:pt x="691576" y="40081"/>
                </a:lnTo>
                <a:lnTo>
                  <a:pt x="661008" y="13764"/>
                </a:lnTo>
                <a:lnTo>
                  <a:pt x="621157" y="2667"/>
                </a:lnTo>
                <a:lnTo>
                  <a:pt x="608838" y="1650"/>
                </a:lnTo>
                <a:lnTo>
                  <a:pt x="602233" y="1397"/>
                </a:lnTo>
                <a:close/>
              </a:path>
              <a:path w="991347" h="291592">
                <a:moveTo>
                  <a:pt x="695456" y="46736"/>
                </a:moveTo>
                <a:lnTo>
                  <a:pt x="597281" y="46736"/>
                </a:lnTo>
                <a:lnTo>
                  <a:pt x="603250" y="47117"/>
                </a:lnTo>
                <a:lnTo>
                  <a:pt x="608964" y="47879"/>
                </a:lnTo>
                <a:lnTo>
                  <a:pt x="642575" y="79590"/>
                </a:lnTo>
                <a:lnTo>
                  <a:pt x="643889" y="93345"/>
                </a:lnTo>
                <a:lnTo>
                  <a:pt x="643889" y="100837"/>
                </a:lnTo>
                <a:lnTo>
                  <a:pt x="642874" y="107696"/>
                </a:lnTo>
                <a:lnTo>
                  <a:pt x="640714" y="114046"/>
                </a:lnTo>
                <a:lnTo>
                  <a:pt x="638682" y="120396"/>
                </a:lnTo>
                <a:lnTo>
                  <a:pt x="635634" y="125730"/>
                </a:lnTo>
                <a:lnTo>
                  <a:pt x="631570" y="130301"/>
                </a:lnTo>
                <a:lnTo>
                  <a:pt x="627633" y="134874"/>
                </a:lnTo>
                <a:lnTo>
                  <a:pt x="622426" y="138430"/>
                </a:lnTo>
                <a:lnTo>
                  <a:pt x="609726" y="143510"/>
                </a:lnTo>
                <a:lnTo>
                  <a:pt x="601852" y="144652"/>
                </a:lnTo>
                <a:lnTo>
                  <a:pt x="690929" y="144652"/>
                </a:lnTo>
                <a:lnTo>
                  <a:pt x="704622" y="102033"/>
                </a:lnTo>
                <a:lnTo>
                  <a:pt x="705224" y="87924"/>
                </a:lnTo>
                <a:lnTo>
                  <a:pt x="704480" y="76682"/>
                </a:lnTo>
                <a:lnTo>
                  <a:pt x="702118" y="64655"/>
                </a:lnTo>
                <a:lnTo>
                  <a:pt x="697605" y="50422"/>
                </a:lnTo>
                <a:lnTo>
                  <a:pt x="695456" y="46736"/>
                </a:lnTo>
                <a:close/>
              </a:path>
              <a:path w="991347" h="291592">
                <a:moveTo>
                  <a:pt x="17399" y="1397"/>
                </a:moveTo>
                <a:lnTo>
                  <a:pt x="12445" y="1397"/>
                </a:lnTo>
                <a:lnTo>
                  <a:pt x="8381" y="2794"/>
                </a:lnTo>
                <a:lnTo>
                  <a:pt x="4952" y="5714"/>
                </a:lnTo>
                <a:lnTo>
                  <a:pt x="1650" y="8636"/>
                </a:lnTo>
                <a:lnTo>
                  <a:pt x="0" y="13335"/>
                </a:lnTo>
                <a:lnTo>
                  <a:pt x="0" y="283718"/>
                </a:lnTo>
                <a:lnTo>
                  <a:pt x="23621" y="291592"/>
                </a:lnTo>
                <a:lnTo>
                  <a:pt x="35051" y="291592"/>
                </a:lnTo>
                <a:lnTo>
                  <a:pt x="58674" y="283718"/>
                </a:lnTo>
                <a:lnTo>
                  <a:pt x="58674" y="172212"/>
                </a:lnTo>
                <a:lnTo>
                  <a:pt x="164580" y="172212"/>
                </a:lnTo>
                <a:lnTo>
                  <a:pt x="147574" y="157987"/>
                </a:lnTo>
                <a:lnTo>
                  <a:pt x="144238" y="155519"/>
                </a:lnTo>
                <a:lnTo>
                  <a:pt x="180085" y="134620"/>
                </a:lnTo>
                <a:lnTo>
                  <a:pt x="184945" y="128143"/>
                </a:lnTo>
                <a:lnTo>
                  <a:pt x="58674" y="128143"/>
                </a:lnTo>
                <a:lnTo>
                  <a:pt x="58674" y="46227"/>
                </a:lnTo>
                <a:lnTo>
                  <a:pt x="192070" y="46227"/>
                </a:lnTo>
                <a:lnTo>
                  <a:pt x="190942" y="43109"/>
                </a:lnTo>
                <a:lnTo>
                  <a:pt x="163623" y="15668"/>
                </a:lnTo>
                <a:lnTo>
                  <a:pt x="124332" y="2921"/>
                </a:lnTo>
                <a:lnTo>
                  <a:pt x="106044" y="1524"/>
                </a:lnTo>
                <a:lnTo>
                  <a:pt x="17399" y="1397"/>
                </a:lnTo>
                <a:close/>
              </a:path>
              <a:path w="991347" h="291592">
                <a:moveTo>
                  <a:pt x="164580" y="172212"/>
                </a:moveTo>
                <a:lnTo>
                  <a:pt x="83312" y="172212"/>
                </a:lnTo>
                <a:lnTo>
                  <a:pt x="88772" y="173100"/>
                </a:lnTo>
                <a:lnTo>
                  <a:pt x="93471" y="175133"/>
                </a:lnTo>
                <a:lnTo>
                  <a:pt x="118999" y="203454"/>
                </a:lnTo>
                <a:lnTo>
                  <a:pt x="151129" y="281813"/>
                </a:lnTo>
                <a:lnTo>
                  <a:pt x="151817" y="283718"/>
                </a:lnTo>
                <a:lnTo>
                  <a:pt x="152400" y="285114"/>
                </a:lnTo>
                <a:lnTo>
                  <a:pt x="154177" y="287655"/>
                </a:lnTo>
                <a:lnTo>
                  <a:pt x="155828" y="288671"/>
                </a:lnTo>
                <a:lnTo>
                  <a:pt x="157987" y="289433"/>
                </a:lnTo>
                <a:lnTo>
                  <a:pt x="160019" y="290322"/>
                </a:lnTo>
                <a:lnTo>
                  <a:pt x="163068" y="290830"/>
                </a:lnTo>
                <a:lnTo>
                  <a:pt x="166750" y="291211"/>
                </a:lnTo>
                <a:lnTo>
                  <a:pt x="170433" y="291464"/>
                </a:lnTo>
                <a:lnTo>
                  <a:pt x="175387" y="291592"/>
                </a:lnTo>
                <a:lnTo>
                  <a:pt x="189102" y="291592"/>
                </a:lnTo>
                <a:lnTo>
                  <a:pt x="213359" y="286765"/>
                </a:lnTo>
                <a:lnTo>
                  <a:pt x="213994" y="285750"/>
                </a:lnTo>
                <a:lnTo>
                  <a:pt x="214249" y="284352"/>
                </a:lnTo>
                <a:lnTo>
                  <a:pt x="214249" y="281177"/>
                </a:lnTo>
                <a:lnTo>
                  <a:pt x="184403" y="207263"/>
                </a:lnTo>
                <a:lnTo>
                  <a:pt x="181609" y="200406"/>
                </a:lnTo>
                <a:lnTo>
                  <a:pt x="178688" y="194183"/>
                </a:lnTo>
                <a:lnTo>
                  <a:pt x="175640" y="188849"/>
                </a:lnTo>
                <a:lnTo>
                  <a:pt x="172719" y="183387"/>
                </a:lnTo>
                <a:lnTo>
                  <a:pt x="169544" y="178562"/>
                </a:lnTo>
                <a:lnTo>
                  <a:pt x="166243" y="174244"/>
                </a:lnTo>
                <a:lnTo>
                  <a:pt x="164580" y="172212"/>
                </a:lnTo>
                <a:close/>
              </a:path>
              <a:path w="991347" h="291592">
                <a:moveTo>
                  <a:pt x="192070" y="46227"/>
                </a:moveTo>
                <a:lnTo>
                  <a:pt x="91693" y="46227"/>
                </a:lnTo>
                <a:lnTo>
                  <a:pt x="97027" y="46482"/>
                </a:lnTo>
                <a:lnTo>
                  <a:pt x="100837" y="46989"/>
                </a:lnTo>
                <a:lnTo>
                  <a:pt x="132079" y="62611"/>
                </a:lnTo>
                <a:lnTo>
                  <a:pt x="136397" y="69087"/>
                </a:lnTo>
                <a:lnTo>
                  <a:pt x="138556" y="77088"/>
                </a:lnTo>
                <a:lnTo>
                  <a:pt x="138556" y="92963"/>
                </a:lnTo>
                <a:lnTo>
                  <a:pt x="110489" y="125222"/>
                </a:lnTo>
                <a:lnTo>
                  <a:pt x="96900" y="128143"/>
                </a:lnTo>
                <a:lnTo>
                  <a:pt x="184945" y="128143"/>
                </a:lnTo>
                <a:lnTo>
                  <a:pt x="191159" y="118211"/>
                </a:lnTo>
                <a:lnTo>
                  <a:pt x="196124" y="105648"/>
                </a:lnTo>
                <a:lnTo>
                  <a:pt x="198560" y="93682"/>
                </a:lnTo>
                <a:lnTo>
                  <a:pt x="199389" y="80311"/>
                </a:lnTo>
                <a:lnTo>
                  <a:pt x="198637" y="69087"/>
                </a:lnTo>
                <a:lnTo>
                  <a:pt x="196060" y="57262"/>
                </a:lnTo>
                <a:lnTo>
                  <a:pt x="192070" y="46227"/>
                </a:lnTo>
                <a:close/>
              </a:path>
              <a:path w="991347" h="291592">
                <a:moveTo>
                  <a:pt x="292862" y="0"/>
                </a:moveTo>
                <a:lnTo>
                  <a:pt x="281304" y="0"/>
                </a:lnTo>
                <a:lnTo>
                  <a:pt x="276606" y="254"/>
                </a:lnTo>
                <a:lnTo>
                  <a:pt x="272795" y="762"/>
                </a:lnTo>
                <a:lnTo>
                  <a:pt x="268985" y="1143"/>
                </a:lnTo>
                <a:lnTo>
                  <a:pt x="257556" y="8000"/>
                </a:lnTo>
                <a:lnTo>
                  <a:pt x="257556" y="283463"/>
                </a:lnTo>
                <a:lnTo>
                  <a:pt x="281304" y="291592"/>
                </a:lnTo>
                <a:lnTo>
                  <a:pt x="292862" y="291592"/>
                </a:lnTo>
                <a:lnTo>
                  <a:pt x="315058" y="285876"/>
                </a:lnTo>
                <a:lnTo>
                  <a:pt x="315849" y="284861"/>
                </a:lnTo>
                <a:lnTo>
                  <a:pt x="316126" y="283845"/>
                </a:lnTo>
                <a:lnTo>
                  <a:pt x="316229" y="144652"/>
                </a:lnTo>
                <a:lnTo>
                  <a:pt x="382214" y="144652"/>
                </a:lnTo>
                <a:lnTo>
                  <a:pt x="375157" y="133985"/>
                </a:lnTo>
                <a:lnTo>
                  <a:pt x="376127" y="132714"/>
                </a:lnTo>
                <a:lnTo>
                  <a:pt x="316229" y="132714"/>
                </a:lnTo>
                <a:lnTo>
                  <a:pt x="316229" y="8000"/>
                </a:lnTo>
                <a:lnTo>
                  <a:pt x="315849" y="6604"/>
                </a:lnTo>
                <a:lnTo>
                  <a:pt x="314959" y="5461"/>
                </a:lnTo>
                <a:lnTo>
                  <a:pt x="314070" y="4190"/>
                </a:lnTo>
                <a:lnTo>
                  <a:pt x="301244" y="762"/>
                </a:lnTo>
                <a:lnTo>
                  <a:pt x="297560" y="254"/>
                </a:lnTo>
                <a:lnTo>
                  <a:pt x="292862" y="0"/>
                </a:lnTo>
                <a:close/>
              </a:path>
              <a:path w="991347" h="291592">
                <a:moveTo>
                  <a:pt x="382214" y="144652"/>
                </a:moveTo>
                <a:lnTo>
                  <a:pt x="316229" y="144652"/>
                </a:lnTo>
                <a:lnTo>
                  <a:pt x="403478" y="281813"/>
                </a:lnTo>
                <a:lnTo>
                  <a:pt x="404621" y="283845"/>
                </a:lnTo>
                <a:lnTo>
                  <a:pt x="406019" y="285623"/>
                </a:lnTo>
                <a:lnTo>
                  <a:pt x="407924" y="287147"/>
                </a:lnTo>
                <a:lnTo>
                  <a:pt x="409701" y="288671"/>
                </a:lnTo>
                <a:lnTo>
                  <a:pt x="412750" y="289687"/>
                </a:lnTo>
                <a:lnTo>
                  <a:pt x="421258" y="291211"/>
                </a:lnTo>
                <a:lnTo>
                  <a:pt x="428244" y="291592"/>
                </a:lnTo>
                <a:lnTo>
                  <a:pt x="443991" y="291592"/>
                </a:lnTo>
                <a:lnTo>
                  <a:pt x="467232" y="285876"/>
                </a:lnTo>
                <a:lnTo>
                  <a:pt x="468121" y="284607"/>
                </a:lnTo>
                <a:lnTo>
                  <a:pt x="468433" y="283463"/>
                </a:lnTo>
                <a:lnTo>
                  <a:pt x="468502" y="280415"/>
                </a:lnTo>
                <a:lnTo>
                  <a:pt x="468121" y="278764"/>
                </a:lnTo>
                <a:lnTo>
                  <a:pt x="466851" y="274700"/>
                </a:lnTo>
                <a:lnTo>
                  <a:pt x="464819" y="270637"/>
                </a:lnTo>
                <a:lnTo>
                  <a:pt x="461518" y="264540"/>
                </a:lnTo>
                <a:lnTo>
                  <a:pt x="382214" y="144652"/>
                </a:lnTo>
                <a:close/>
              </a:path>
              <a:path w="991347" h="291592">
                <a:moveTo>
                  <a:pt x="439800" y="0"/>
                </a:moveTo>
                <a:lnTo>
                  <a:pt x="428116" y="0"/>
                </a:lnTo>
                <a:lnTo>
                  <a:pt x="423290" y="254"/>
                </a:lnTo>
                <a:lnTo>
                  <a:pt x="400812" y="9906"/>
                </a:lnTo>
                <a:lnTo>
                  <a:pt x="316229" y="132714"/>
                </a:lnTo>
                <a:lnTo>
                  <a:pt x="376127" y="132714"/>
                </a:lnTo>
                <a:lnTo>
                  <a:pt x="454406" y="30225"/>
                </a:lnTo>
                <a:lnTo>
                  <a:pt x="464057" y="12192"/>
                </a:lnTo>
                <a:lnTo>
                  <a:pt x="464007" y="8000"/>
                </a:lnTo>
                <a:lnTo>
                  <a:pt x="457834" y="2667"/>
                </a:lnTo>
                <a:lnTo>
                  <a:pt x="455549" y="1777"/>
                </a:lnTo>
                <a:lnTo>
                  <a:pt x="452500" y="1143"/>
                </a:lnTo>
                <a:lnTo>
                  <a:pt x="448690" y="762"/>
                </a:lnTo>
                <a:lnTo>
                  <a:pt x="444753" y="254"/>
                </a:lnTo>
                <a:lnTo>
                  <a:pt x="439800" y="0"/>
                </a:lnTo>
                <a:close/>
              </a:path>
            </a:pathLst>
          </a:custGeom>
          <a:solidFill>
            <a:srgbClr val="FFEFE7"/>
          </a:solidFill>
        </p:spPr>
        <p:txBody>
          <a:bodyPr wrap="square" lIns="0" tIns="0" rIns="0" bIns="0" rtlCol="0">
            <a:noAutofit/>
          </a:bodyPr>
          <a:lstStyle/>
          <a:p>
            <a:endParaRPr/>
          </a:p>
        </p:txBody>
      </p:sp>
      <p:sp>
        <p:nvSpPr>
          <p:cNvPr id="15" name="object 15"/>
          <p:cNvSpPr/>
          <p:nvPr/>
        </p:nvSpPr>
        <p:spPr>
          <a:xfrm>
            <a:off x="2047626" y="2330831"/>
            <a:ext cx="1023361" cy="322579"/>
          </a:xfrm>
          <a:prstGeom prst="rect">
            <a:avLst/>
          </a:prstGeom>
          <a:blipFill>
            <a:blip r:embed="rId9" cstate="print"/>
            <a:stretch>
              <a:fillRect/>
            </a:stretch>
          </a:blipFill>
        </p:spPr>
        <p:txBody>
          <a:bodyPr wrap="square" lIns="0" tIns="0" rIns="0" bIns="0" rtlCol="0">
            <a:noAutofit/>
          </a:bodyPr>
          <a:lstStyle/>
          <a:p>
            <a:endParaRPr/>
          </a:p>
        </p:txBody>
      </p:sp>
      <p:sp>
        <p:nvSpPr>
          <p:cNvPr id="16" name="object 16"/>
          <p:cNvSpPr/>
          <p:nvPr/>
        </p:nvSpPr>
        <p:spPr>
          <a:xfrm>
            <a:off x="5029200" y="1510665"/>
            <a:ext cx="3124200" cy="1384935"/>
          </a:xfrm>
          <a:custGeom>
            <a:avLst/>
            <a:gdLst/>
            <a:ahLst/>
            <a:cxnLst/>
            <a:rect l="l" t="t" r="r" b="b"/>
            <a:pathLst>
              <a:path w="3124200" h="1384935">
                <a:moveTo>
                  <a:pt x="0" y="1384935"/>
                </a:moveTo>
                <a:lnTo>
                  <a:pt x="3124200" y="1384935"/>
                </a:lnTo>
                <a:lnTo>
                  <a:pt x="3124200" y="0"/>
                </a:lnTo>
                <a:lnTo>
                  <a:pt x="0" y="0"/>
                </a:lnTo>
                <a:lnTo>
                  <a:pt x="0" y="1384935"/>
                </a:lnTo>
                <a:close/>
              </a:path>
            </a:pathLst>
          </a:custGeom>
          <a:ln w="28575">
            <a:solidFill>
              <a:srgbClr val="000000"/>
            </a:solidFill>
          </a:ln>
        </p:spPr>
        <p:txBody>
          <a:bodyPr wrap="square" lIns="0" tIns="0" rIns="0" bIns="0" rtlCol="0">
            <a:noAutofit/>
          </a:bodyPr>
          <a:lstStyle/>
          <a:p>
            <a:endParaRPr/>
          </a:p>
        </p:txBody>
      </p:sp>
      <p:sp>
        <p:nvSpPr>
          <p:cNvPr id="17" name="object 17"/>
          <p:cNvSpPr/>
          <p:nvPr/>
        </p:nvSpPr>
        <p:spPr>
          <a:xfrm>
            <a:off x="5218176" y="1810511"/>
            <a:ext cx="1597152" cy="710184"/>
          </a:xfrm>
          <a:prstGeom prst="rect">
            <a:avLst/>
          </a:prstGeom>
          <a:blipFill>
            <a:blip r:embed="rId10" cstate="print"/>
            <a:stretch>
              <a:fillRect/>
            </a:stretch>
          </a:blipFill>
        </p:spPr>
        <p:txBody>
          <a:bodyPr wrap="square" lIns="0" tIns="0" rIns="0" bIns="0" rtlCol="0">
            <a:noAutofit/>
          </a:bodyPr>
          <a:lstStyle/>
          <a:p>
            <a:endParaRPr/>
          </a:p>
        </p:txBody>
      </p:sp>
      <p:sp>
        <p:nvSpPr>
          <p:cNvPr id="18" name="object 18"/>
          <p:cNvSpPr/>
          <p:nvPr/>
        </p:nvSpPr>
        <p:spPr>
          <a:xfrm>
            <a:off x="5247133" y="1816607"/>
            <a:ext cx="1539239" cy="652272"/>
          </a:xfrm>
          <a:prstGeom prst="rect">
            <a:avLst/>
          </a:prstGeom>
          <a:blipFill>
            <a:blip r:embed="rId11" cstate="print"/>
            <a:stretch>
              <a:fillRect/>
            </a:stretch>
          </a:blipFill>
        </p:spPr>
        <p:txBody>
          <a:bodyPr wrap="square" lIns="0" tIns="0" rIns="0" bIns="0" rtlCol="0">
            <a:noAutofit/>
          </a:bodyPr>
          <a:lstStyle/>
          <a:p>
            <a:endParaRPr/>
          </a:p>
        </p:txBody>
      </p:sp>
      <p:sp>
        <p:nvSpPr>
          <p:cNvPr id="19" name="object 19"/>
          <p:cNvSpPr/>
          <p:nvPr/>
        </p:nvSpPr>
        <p:spPr>
          <a:xfrm>
            <a:off x="6295645" y="1810511"/>
            <a:ext cx="1665731" cy="710184"/>
          </a:xfrm>
          <a:prstGeom prst="rect">
            <a:avLst/>
          </a:prstGeom>
          <a:blipFill>
            <a:blip r:embed="rId12" cstate="print"/>
            <a:stretch>
              <a:fillRect/>
            </a:stretch>
          </a:blipFill>
        </p:spPr>
        <p:txBody>
          <a:bodyPr wrap="square" lIns="0" tIns="0" rIns="0" bIns="0" rtlCol="0">
            <a:noAutofit/>
          </a:bodyPr>
          <a:lstStyle/>
          <a:p>
            <a:endParaRPr/>
          </a:p>
        </p:txBody>
      </p:sp>
      <p:sp>
        <p:nvSpPr>
          <p:cNvPr id="20" name="object 20"/>
          <p:cNvSpPr/>
          <p:nvPr/>
        </p:nvSpPr>
        <p:spPr>
          <a:xfrm>
            <a:off x="6324600" y="1816607"/>
            <a:ext cx="1607820" cy="652272"/>
          </a:xfrm>
          <a:prstGeom prst="rect">
            <a:avLst/>
          </a:prstGeom>
          <a:blipFill>
            <a:blip r:embed="rId13" cstate="print"/>
            <a:stretch>
              <a:fillRect/>
            </a:stretch>
          </a:blipFill>
        </p:spPr>
        <p:txBody>
          <a:bodyPr wrap="square" lIns="0" tIns="0" rIns="0" bIns="0" rtlCol="0">
            <a:noAutofit/>
          </a:bodyPr>
          <a:lstStyle/>
          <a:p>
            <a:endParaRPr/>
          </a:p>
        </p:txBody>
      </p:sp>
      <p:sp>
        <p:nvSpPr>
          <p:cNvPr id="21" name="object 21"/>
          <p:cNvSpPr/>
          <p:nvPr/>
        </p:nvSpPr>
        <p:spPr>
          <a:xfrm>
            <a:off x="5530660" y="2059623"/>
            <a:ext cx="976249" cy="332739"/>
          </a:xfrm>
          <a:prstGeom prst="rect">
            <a:avLst/>
          </a:prstGeom>
          <a:blipFill>
            <a:blip r:embed="rId14" cstate="print"/>
            <a:stretch>
              <a:fillRect/>
            </a:stretch>
          </a:blipFill>
        </p:spPr>
        <p:txBody>
          <a:bodyPr wrap="square" lIns="0" tIns="0" rIns="0" bIns="0" rtlCol="0">
            <a:noAutofit/>
          </a:bodyPr>
          <a:lstStyle/>
          <a:p>
            <a:endParaRPr/>
          </a:p>
        </p:txBody>
      </p:sp>
      <p:sp>
        <p:nvSpPr>
          <p:cNvPr id="22" name="object 22"/>
          <p:cNvSpPr/>
          <p:nvPr/>
        </p:nvSpPr>
        <p:spPr>
          <a:xfrm>
            <a:off x="5529198" y="2058036"/>
            <a:ext cx="979328" cy="336295"/>
          </a:xfrm>
          <a:prstGeom prst="rect">
            <a:avLst/>
          </a:prstGeom>
          <a:blipFill>
            <a:blip r:embed="rId15" cstate="print"/>
            <a:stretch>
              <a:fillRect/>
            </a:stretch>
          </a:blipFill>
        </p:spPr>
        <p:txBody>
          <a:bodyPr wrap="square" lIns="0" tIns="0" rIns="0" bIns="0" rtlCol="0">
            <a:noAutofit/>
          </a:bodyPr>
          <a:lstStyle/>
          <a:p>
            <a:endParaRPr/>
          </a:p>
        </p:txBody>
      </p:sp>
      <p:sp>
        <p:nvSpPr>
          <p:cNvPr id="23" name="object 23"/>
          <p:cNvSpPr/>
          <p:nvPr/>
        </p:nvSpPr>
        <p:spPr>
          <a:xfrm>
            <a:off x="6608128" y="2059622"/>
            <a:ext cx="1045463" cy="273938"/>
          </a:xfrm>
          <a:prstGeom prst="rect">
            <a:avLst/>
          </a:prstGeom>
          <a:blipFill>
            <a:blip r:embed="rId16" cstate="print"/>
            <a:stretch>
              <a:fillRect/>
            </a:stretch>
          </a:blipFill>
        </p:spPr>
        <p:txBody>
          <a:bodyPr wrap="square" lIns="0" tIns="0" rIns="0" bIns="0" rtlCol="0">
            <a:noAutofit/>
          </a:bodyPr>
          <a:lstStyle/>
          <a:p>
            <a:endParaRPr/>
          </a:p>
        </p:txBody>
      </p:sp>
      <p:sp>
        <p:nvSpPr>
          <p:cNvPr id="24" name="object 24"/>
          <p:cNvSpPr/>
          <p:nvPr/>
        </p:nvSpPr>
        <p:spPr>
          <a:xfrm>
            <a:off x="6606667" y="2059177"/>
            <a:ext cx="1048639" cy="276098"/>
          </a:xfrm>
          <a:prstGeom prst="rect">
            <a:avLst/>
          </a:prstGeom>
          <a:blipFill>
            <a:blip r:embed="rId17" cstate="print"/>
            <a:stretch>
              <a:fillRect/>
            </a:stretch>
          </a:blipFill>
        </p:spPr>
        <p:txBody>
          <a:bodyPr wrap="square" lIns="0" tIns="0" rIns="0" bIns="0" rtlCol="0">
            <a:noAutofit/>
          </a:bodyPr>
          <a:lstStyle/>
          <a:p>
            <a:endParaRPr/>
          </a:p>
        </p:txBody>
      </p:sp>
      <p:sp>
        <p:nvSpPr>
          <p:cNvPr id="25" name="object 25"/>
          <p:cNvSpPr/>
          <p:nvPr/>
        </p:nvSpPr>
        <p:spPr>
          <a:xfrm>
            <a:off x="4191000" y="1726311"/>
            <a:ext cx="762000" cy="484631"/>
          </a:xfrm>
          <a:custGeom>
            <a:avLst/>
            <a:gdLst/>
            <a:ahLst/>
            <a:cxnLst/>
            <a:rect l="l" t="t" r="r" b="b"/>
            <a:pathLst>
              <a:path w="762000" h="484631">
                <a:moveTo>
                  <a:pt x="242315" y="0"/>
                </a:moveTo>
                <a:lnTo>
                  <a:pt x="0" y="242315"/>
                </a:lnTo>
                <a:lnTo>
                  <a:pt x="242315" y="484631"/>
                </a:lnTo>
                <a:lnTo>
                  <a:pt x="242315" y="363474"/>
                </a:lnTo>
                <a:lnTo>
                  <a:pt x="640841" y="363474"/>
                </a:lnTo>
                <a:lnTo>
                  <a:pt x="762000" y="242315"/>
                </a:lnTo>
                <a:lnTo>
                  <a:pt x="640842" y="121158"/>
                </a:lnTo>
                <a:lnTo>
                  <a:pt x="242315" y="121158"/>
                </a:lnTo>
                <a:lnTo>
                  <a:pt x="242315" y="0"/>
                </a:lnTo>
                <a:close/>
              </a:path>
              <a:path w="762000" h="484631">
                <a:moveTo>
                  <a:pt x="640841" y="363474"/>
                </a:moveTo>
                <a:lnTo>
                  <a:pt x="519684" y="363474"/>
                </a:lnTo>
                <a:lnTo>
                  <a:pt x="519684" y="484631"/>
                </a:lnTo>
                <a:lnTo>
                  <a:pt x="640841" y="363474"/>
                </a:lnTo>
                <a:close/>
              </a:path>
              <a:path w="762000" h="484631">
                <a:moveTo>
                  <a:pt x="519684" y="0"/>
                </a:moveTo>
                <a:lnTo>
                  <a:pt x="519684" y="121158"/>
                </a:lnTo>
                <a:lnTo>
                  <a:pt x="640842" y="121158"/>
                </a:lnTo>
                <a:lnTo>
                  <a:pt x="519684" y="0"/>
                </a:lnTo>
                <a:close/>
              </a:path>
            </a:pathLst>
          </a:custGeom>
          <a:solidFill>
            <a:srgbClr val="4F81BC"/>
          </a:solidFill>
        </p:spPr>
        <p:txBody>
          <a:bodyPr wrap="square" lIns="0" tIns="0" rIns="0" bIns="0" rtlCol="0">
            <a:noAutofit/>
          </a:bodyPr>
          <a:lstStyle/>
          <a:p>
            <a:endParaRPr/>
          </a:p>
        </p:txBody>
      </p:sp>
      <p:sp>
        <p:nvSpPr>
          <p:cNvPr id="26" name="object 26"/>
          <p:cNvSpPr/>
          <p:nvPr/>
        </p:nvSpPr>
        <p:spPr>
          <a:xfrm>
            <a:off x="4191000" y="1726311"/>
            <a:ext cx="762000" cy="484631"/>
          </a:xfrm>
          <a:custGeom>
            <a:avLst/>
            <a:gdLst/>
            <a:ahLst/>
            <a:cxnLst/>
            <a:rect l="l" t="t" r="r" b="b"/>
            <a:pathLst>
              <a:path w="762000" h="484631">
                <a:moveTo>
                  <a:pt x="0" y="242315"/>
                </a:moveTo>
                <a:lnTo>
                  <a:pt x="242315" y="0"/>
                </a:lnTo>
                <a:lnTo>
                  <a:pt x="242315" y="121158"/>
                </a:lnTo>
                <a:lnTo>
                  <a:pt x="519684" y="121158"/>
                </a:lnTo>
                <a:lnTo>
                  <a:pt x="519684" y="0"/>
                </a:lnTo>
                <a:lnTo>
                  <a:pt x="762000" y="242315"/>
                </a:lnTo>
                <a:lnTo>
                  <a:pt x="519684" y="484631"/>
                </a:lnTo>
                <a:lnTo>
                  <a:pt x="519684" y="363474"/>
                </a:lnTo>
                <a:lnTo>
                  <a:pt x="242315" y="363474"/>
                </a:lnTo>
                <a:lnTo>
                  <a:pt x="242315" y="484631"/>
                </a:lnTo>
                <a:lnTo>
                  <a:pt x="0" y="242315"/>
                </a:lnTo>
                <a:close/>
              </a:path>
            </a:pathLst>
          </a:custGeom>
          <a:ln w="25400">
            <a:solidFill>
              <a:srgbClr val="385D89"/>
            </a:solidFill>
          </a:ln>
        </p:spPr>
        <p:txBody>
          <a:bodyPr wrap="square" lIns="0" tIns="0" rIns="0" bIns="0" rtlCol="0">
            <a:noAutofit/>
          </a:bodyPr>
          <a:lstStyle/>
          <a:p>
            <a:endParaRPr/>
          </a:p>
        </p:txBody>
      </p:sp>
      <p:sp>
        <p:nvSpPr>
          <p:cNvPr id="27" name="object 27"/>
          <p:cNvSpPr/>
          <p:nvPr/>
        </p:nvSpPr>
        <p:spPr>
          <a:xfrm>
            <a:off x="4800600" y="3046348"/>
            <a:ext cx="1981200" cy="1650"/>
          </a:xfrm>
          <a:custGeom>
            <a:avLst/>
            <a:gdLst/>
            <a:ahLst/>
            <a:cxnLst/>
            <a:rect l="l" t="t" r="r" b="b"/>
            <a:pathLst>
              <a:path w="1981200" h="1650">
                <a:moveTo>
                  <a:pt x="0" y="0"/>
                </a:moveTo>
                <a:lnTo>
                  <a:pt x="1981200" y="1650"/>
                </a:lnTo>
              </a:path>
            </a:pathLst>
          </a:custGeom>
          <a:ln w="38100">
            <a:solidFill>
              <a:srgbClr val="FFC000"/>
            </a:solidFill>
          </a:ln>
        </p:spPr>
        <p:txBody>
          <a:bodyPr wrap="square" lIns="0" tIns="0" rIns="0" bIns="0" rtlCol="0">
            <a:noAutofit/>
          </a:bodyPr>
          <a:lstStyle/>
          <a:p>
            <a:endParaRPr/>
          </a:p>
        </p:txBody>
      </p:sp>
      <p:sp>
        <p:nvSpPr>
          <p:cNvPr id="28" name="object 28"/>
          <p:cNvSpPr txBox="1"/>
          <p:nvPr/>
        </p:nvSpPr>
        <p:spPr>
          <a:xfrm>
            <a:off x="1603045" y="1"/>
            <a:ext cx="7845755" cy="996315"/>
          </a:xfrm>
          <a:prstGeom prst="rect">
            <a:avLst/>
          </a:prstGeom>
        </p:spPr>
        <p:txBody>
          <a:bodyPr vert="horz" wrap="square" lIns="0" tIns="0" rIns="0" bIns="0" rtlCol="0">
            <a:noAutofit/>
          </a:bodyPr>
          <a:lstStyle/>
          <a:p>
            <a:pPr marL="12700" algn="ctr"/>
            <a:r>
              <a:rPr sz="2800" b="1" spc="-50" dirty="0">
                <a:latin typeface="Calibri"/>
                <a:cs typeface="Calibri"/>
              </a:rPr>
              <a:t>P</a:t>
            </a:r>
            <a:r>
              <a:rPr sz="2800" b="1" dirty="0">
                <a:latin typeface="Calibri"/>
                <a:cs typeface="Calibri"/>
              </a:rPr>
              <a:t>erlu</a:t>
            </a:r>
            <a:r>
              <a:rPr sz="2800" b="1" spc="-70" dirty="0">
                <a:latin typeface="Calibri"/>
                <a:cs typeface="Calibri"/>
              </a:rPr>
              <a:t>n</a:t>
            </a:r>
            <a:r>
              <a:rPr sz="2800" b="1" spc="-55" dirty="0">
                <a:latin typeface="Calibri"/>
                <a:cs typeface="Calibri"/>
              </a:rPr>
              <a:t>y</a:t>
            </a:r>
            <a:r>
              <a:rPr sz="2800" b="1" dirty="0">
                <a:latin typeface="Calibri"/>
                <a:cs typeface="Calibri"/>
              </a:rPr>
              <a:t>a</a:t>
            </a:r>
            <a:r>
              <a:rPr sz="2800" b="1" spc="-40" dirty="0">
                <a:latin typeface="Calibri"/>
                <a:cs typeface="Calibri"/>
              </a:rPr>
              <a:t> </a:t>
            </a:r>
            <a:r>
              <a:rPr sz="2800" b="1" dirty="0" err="1">
                <a:latin typeface="Calibri"/>
                <a:cs typeface="Calibri"/>
              </a:rPr>
              <a:t>Mem</a:t>
            </a:r>
            <a:r>
              <a:rPr sz="2800" b="1" spc="-15" dirty="0" err="1">
                <a:latin typeface="Calibri"/>
                <a:cs typeface="Calibri"/>
              </a:rPr>
              <a:t>b</a:t>
            </a:r>
            <a:r>
              <a:rPr sz="2800" b="1" dirty="0" err="1">
                <a:latin typeface="Calibri"/>
                <a:cs typeface="Calibri"/>
              </a:rPr>
              <a:t>angun</a:t>
            </a:r>
            <a:r>
              <a:rPr sz="2800" b="1" spc="-30" dirty="0">
                <a:latin typeface="Calibri"/>
                <a:cs typeface="Calibri"/>
              </a:rPr>
              <a:t> </a:t>
            </a:r>
            <a:r>
              <a:rPr sz="2800" b="1" dirty="0" err="1">
                <a:latin typeface="Calibri"/>
                <a:cs typeface="Calibri"/>
              </a:rPr>
              <a:t>Si</a:t>
            </a:r>
            <a:r>
              <a:rPr sz="2800" b="1" spc="-30" dirty="0" err="1">
                <a:latin typeface="Calibri"/>
                <a:cs typeface="Calibri"/>
              </a:rPr>
              <a:t>s</a:t>
            </a:r>
            <a:r>
              <a:rPr sz="2800" b="1" spc="-35" dirty="0" err="1">
                <a:latin typeface="Calibri"/>
                <a:cs typeface="Calibri"/>
              </a:rPr>
              <a:t>t</a:t>
            </a:r>
            <a:r>
              <a:rPr sz="2800" b="1" dirty="0" err="1">
                <a:latin typeface="Calibri"/>
                <a:cs typeface="Calibri"/>
              </a:rPr>
              <a:t>em</a:t>
            </a:r>
            <a:r>
              <a:rPr sz="2800" b="1" dirty="0">
                <a:latin typeface="Calibri"/>
                <a:cs typeface="Calibri"/>
              </a:rPr>
              <a:t> </a:t>
            </a:r>
            <a:r>
              <a:rPr sz="2800" b="1" dirty="0" err="1">
                <a:latin typeface="Calibri"/>
                <a:cs typeface="Calibri"/>
              </a:rPr>
              <a:t>Ma</a:t>
            </a:r>
            <a:r>
              <a:rPr sz="2800" b="1" spc="-15" dirty="0" err="1">
                <a:latin typeface="Calibri"/>
                <a:cs typeface="Calibri"/>
              </a:rPr>
              <a:t>n</a:t>
            </a:r>
            <a:r>
              <a:rPr sz="2800" b="1" dirty="0" err="1">
                <a:latin typeface="Calibri"/>
                <a:cs typeface="Calibri"/>
              </a:rPr>
              <a:t>ajem</a:t>
            </a:r>
            <a:r>
              <a:rPr sz="2800" b="1" spc="-20" dirty="0" err="1">
                <a:latin typeface="Calibri"/>
                <a:cs typeface="Calibri"/>
              </a:rPr>
              <a:t>e</a:t>
            </a:r>
            <a:r>
              <a:rPr sz="2800" b="1" dirty="0" err="1">
                <a:latin typeface="Calibri"/>
                <a:cs typeface="Calibri"/>
              </a:rPr>
              <a:t>n</a:t>
            </a:r>
            <a:r>
              <a:rPr sz="2800" b="1" spc="-30" dirty="0">
                <a:latin typeface="Calibri"/>
                <a:cs typeface="Calibri"/>
              </a:rPr>
              <a:t> </a:t>
            </a:r>
            <a:r>
              <a:rPr sz="2800" b="1" dirty="0" err="1">
                <a:latin typeface="Calibri"/>
                <a:cs typeface="Calibri"/>
              </a:rPr>
              <a:t>Kinerja</a:t>
            </a:r>
            <a:r>
              <a:rPr sz="2800" b="1" spc="-25" dirty="0">
                <a:latin typeface="Calibri"/>
                <a:cs typeface="Calibri"/>
              </a:rPr>
              <a:t> </a:t>
            </a:r>
            <a:r>
              <a:rPr sz="2800" b="1" dirty="0" err="1">
                <a:latin typeface="Calibri"/>
                <a:cs typeface="Calibri"/>
              </a:rPr>
              <a:t>I</a:t>
            </a:r>
            <a:r>
              <a:rPr sz="2800" b="1" spc="-10" dirty="0" err="1">
                <a:latin typeface="Calibri"/>
                <a:cs typeface="Calibri"/>
              </a:rPr>
              <a:t>n</a:t>
            </a:r>
            <a:r>
              <a:rPr sz="2800" b="1" spc="-35" dirty="0" err="1">
                <a:latin typeface="Calibri"/>
                <a:cs typeface="Calibri"/>
              </a:rPr>
              <a:t>st</a:t>
            </a:r>
            <a:r>
              <a:rPr sz="2800" b="1" dirty="0" err="1">
                <a:latin typeface="Calibri"/>
                <a:cs typeface="Calibri"/>
              </a:rPr>
              <a:t>ansi</a:t>
            </a:r>
            <a:r>
              <a:rPr sz="2800" b="1" dirty="0">
                <a:latin typeface="Calibri"/>
                <a:cs typeface="Calibri"/>
              </a:rPr>
              <a:t> </a:t>
            </a:r>
            <a:r>
              <a:rPr sz="2800" b="1" dirty="0" err="1">
                <a:latin typeface="Calibri"/>
                <a:cs typeface="Calibri"/>
              </a:rPr>
              <a:t>Pemerintah</a:t>
            </a:r>
            <a:r>
              <a:rPr sz="2800" b="1" dirty="0">
                <a:latin typeface="Calibri"/>
                <a:cs typeface="Calibri"/>
              </a:rPr>
              <a:t> </a:t>
            </a:r>
            <a:endParaRPr sz="2800" dirty="0">
              <a:latin typeface="Calibri"/>
              <a:cs typeface="Calibri"/>
            </a:endParaRPr>
          </a:p>
        </p:txBody>
      </p:sp>
      <p:sp>
        <p:nvSpPr>
          <p:cNvPr id="31" name="object 31"/>
          <p:cNvSpPr txBox="1"/>
          <p:nvPr/>
        </p:nvSpPr>
        <p:spPr>
          <a:xfrm>
            <a:off x="1126643" y="362966"/>
            <a:ext cx="168275" cy="313055"/>
          </a:xfrm>
          <a:prstGeom prst="rect">
            <a:avLst/>
          </a:prstGeom>
        </p:spPr>
        <p:txBody>
          <a:bodyPr vert="horz" wrap="square" lIns="0" tIns="0" rIns="0" bIns="0" rtlCol="0">
            <a:noAutofit/>
          </a:bodyPr>
          <a:lstStyle/>
          <a:p>
            <a:pPr marL="12700"/>
            <a:r>
              <a:rPr sz="2000" b="1" dirty="0">
                <a:solidFill>
                  <a:srgbClr val="FFFFFF"/>
                </a:solidFill>
                <a:latin typeface="Century Gothic"/>
                <a:cs typeface="Century Gothic"/>
              </a:rPr>
              <a:t>1</a:t>
            </a:r>
            <a:endParaRPr sz="2000" dirty="0">
              <a:latin typeface="Century Gothic"/>
              <a:cs typeface="Century Gothic"/>
            </a:endParaRPr>
          </a:p>
        </p:txBody>
      </p:sp>
    </p:spTree>
    <p:extLst>
      <p:ext uri="{BB962C8B-B14F-4D97-AF65-F5344CB8AC3E}">
        <p14:creationId xmlns:p14="http://schemas.microsoft.com/office/powerpoint/2010/main" val="187351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62000" y="1657476"/>
            <a:ext cx="1828800" cy="184785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858000" y="3200526"/>
            <a:ext cx="2362200" cy="2000250"/>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6848475" y="3191001"/>
            <a:ext cx="2381250" cy="2019300"/>
          </a:xfrm>
          <a:custGeom>
            <a:avLst/>
            <a:gdLst/>
            <a:ahLst/>
            <a:cxnLst/>
            <a:rect l="l" t="t" r="r" b="b"/>
            <a:pathLst>
              <a:path w="2381250" h="2019300">
                <a:moveTo>
                  <a:pt x="0" y="2019300"/>
                </a:moveTo>
                <a:lnTo>
                  <a:pt x="2381250" y="2019300"/>
                </a:lnTo>
                <a:lnTo>
                  <a:pt x="2381250" y="0"/>
                </a:lnTo>
                <a:lnTo>
                  <a:pt x="0" y="0"/>
                </a:lnTo>
                <a:lnTo>
                  <a:pt x="0" y="2019300"/>
                </a:lnTo>
                <a:close/>
              </a:path>
            </a:pathLst>
          </a:custGeom>
          <a:ln w="19050">
            <a:solidFill>
              <a:srgbClr val="000000"/>
            </a:solidFill>
          </a:ln>
        </p:spPr>
        <p:txBody>
          <a:bodyPr wrap="square" lIns="0" tIns="0" rIns="0" bIns="0" rtlCol="0">
            <a:noAutofit/>
          </a:bodyPr>
          <a:lstStyle/>
          <a:p>
            <a:endParaRPr/>
          </a:p>
        </p:txBody>
      </p:sp>
      <p:sp>
        <p:nvSpPr>
          <p:cNvPr id="6" name="object 6"/>
          <p:cNvSpPr/>
          <p:nvPr/>
        </p:nvSpPr>
        <p:spPr>
          <a:xfrm>
            <a:off x="6858000" y="1600200"/>
            <a:ext cx="2438400" cy="1295400"/>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p:nvPr/>
        </p:nvSpPr>
        <p:spPr>
          <a:xfrm>
            <a:off x="3810000" y="1446149"/>
            <a:ext cx="1981200" cy="1650"/>
          </a:xfrm>
          <a:custGeom>
            <a:avLst/>
            <a:gdLst/>
            <a:ahLst/>
            <a:cxnLst/>
            <a:rect l="l" t="t" r="r" b="b"/>
            <a:pathLst>
              <a:path w="1981200" h="1650">
                <a:moveTo>
                  <a:pt x="0" y="0"/>
                </a:moveTo>
                <a:lnTo>
                  <a:pt x="1981200" y="1650"/>
                </a:lnTo>
              </a:path>
            </a:pathLst>
          </a:custGeom>
          <a:ln w="38100">
            <a:solidFill>
              <a:srgbClr val="FFC000"/>
            </a:solidFill>
          </a:ln>
        </p:spPr>
        <p:txBody>
          <a:bodyPr wrap="square" lIns="0" tIns="0" rIns="0" bIns="0" rtlCol="0">
            <a:noAutofit/>
          </a:bodyPr>
          <a:lstStyle/>
          <a:p>
            <a:endParaRPr/>
          </a:p>
        </p:txBody>
      </p:sp>
      <p:sp>
        <p:nvSpPr>
          <p:cNvPr id="11" name="object 11"/>
          <p:cNvSpPr txBox="1"/>
          <p:nvPr/>
        </p:nvSpPr>
        <p:spPr>
          <a:xfrm>
            <a:off x="1603044" y="1446148"/>
            <a:ext cx="4958080" cy="4857115"/>
          </a:xfrm>
          <a:prstGeom prst="rect">
            <a:avLst/>
          </a:prstGeom>
        </p:spPr>
        <p:txBody>
          <a:bodyPr vert="horz" wrap="square" lIns="0" tIns="0" rIns="0" bIns="0" rtlCol="0">
            <a:noAutofit/>
          </a:bodyPr>
          <a:lstStyle/>
          <a:p>
            <a:pPr marL="1283970" algn="ctr">
              <a:lnSpc>
                <a:spcPts val="3540"/>
              </a:lnSpc>
            </a:pPr>
            <a:r>
              <a:rPr sz="3200" dirty="0" err="1">
                <a:latin typeface="Calibri"/>
                <a:cs typeface="Calibri"/>
              </a:rPr>
              <a:t>In</a:t>
            </a:r>
            <a:r>
              <a:rPr sz="3200" spc="-50" dirty="0" err="1">
                <a:latin typeface="Calibri"/>
                <a:cs typeface="Calibri"/>
              </a:rPr>
              <a:t>s</a:t>
            </a:r>
            <a:r>
              <a:rPr sz="3200" spc="-45" dirty="0" err="1">
                <a:latin typeface="Calibri"/>
                <a:cs typeface="Calibri"/>
              </a:rPr>
              <a:t>t</a:t>
            </a:r>
            <a:r>
              <a:rPr sz="3200" dirty="0" err="1">
                <a:latin typeface="Calibri"/>
                <a:cs typeface="Calibri"/>
              </a:rPr>
              <a:t>ansi</a:t>
            </a:r>
            <a:r>
              <a:rPr sz="3200" spc="20" dirty="0">
                <a:latin typeface="Calibri"/>
                <a:cs typeface="Calibri"/>
              </a:rPr>
              <a:t> </a:t>
            </a:r>
            <a:r>
              <a:rPr sz="3200" spc="-60" dirty="0">
                <a:latin typeface="Calibri"/>
                <a:cs typeface="Calibri"/>
              </a:rPr>
              <a:t>P</a:t>
            </a:r>
            <a:r>
              <a:rPr sz="3200" dirty="0">
                <a:latin typeface="Calibri"/>
                <a:cs typeface="Calibri"/>
              </a:rPr>
              <a:t>emer</a:t>
            </a:r>
            <a:r>
              <a:rPr sz="3200" spc="-5" dirty="0">
                <a:latin typeface="Calibri"/>
                <a:cs typeface="Calibri"/>
              </a:rPr>
              <a:t>i</a:t>
            </a:r>
            <a:r>
              <a:rPr sz="3200" spc="-30" dirty="0">
                <a:latin typeface="Calibri"/>
                <a:cs typeface="Calibri"/>
              </a:rPr>
              <a:t>n</a:t>
            </a:r>
            <a:r>
              <a:rPr sz="3200" spc="-45" dirty="0">
                <a:latin typeface="Calibri"/>
                <a:cs typeface="Calibri"/>
              </a:rPr>
              <a:t>t</a:t>
            </a:r>
            <a:r>
              <a:rPr sz="3200" dirty="0">
                <a:latin typeface="Calibri"/>
                <a:cs typeface="Calibri"/>
              </a:rPr>
              <a:t>ah</a:t>
            </a:r>
          </a:p>
          <a:p>
            <a:pPr marL="1285240" algn="ctr"/>
            <a:r>
              <a:rPr sz="3200" dirty="0">
                <a:latin typeface="Calibri"/>
                <a:cs typeface="Calibri"/>
              </a:rPr>
              <a:t>me</a:t>
            </a:r>
            <a:r>
              <a:rPr sz="3200" spc="-15" dirty="0">
                <a:latin typeface="Calibri"/>
                <a:cs typeface="Calibri"/>
              </a:rPr>
              <a:t>m</a:t>
            </a:r>
            <a:r>
              <a:rPr sz="3200" dirty="0">
                <a:latin typeface="Calibri"/>
                <a:cs typeface="Calibri"/>
              </a:rPr>
              <a:t>erl</a:t>
            </a:r>
            <a:r>
              <a:rPr sz="3200" spc="-10" dirty="0">
                <a:latin typeface="Calibri"/>
                <a:cs typeface="Calibri"/>
              </a:rPr>
              <a:t>u</a:t>
            </a:r>
            <a:r>
              <a:rPr sz="3200" spc="-70" dirty="0">
                <a:latin typeface="Calibri"/>
                <a:cs typeface="Calibri"/>
              </a:rPr>
              <a:t>k</a:t>
            </a:r>
            <a:r>
              <a:rPr sz="3200" dirty="0">
                <a:latin typeface="Calibri"/>
                <a:cs typeface="Calibri"/>
              </a:rPr>
              <a:t>an</a:t>
            </a:r>
            <a:r>
              <a:rPr sz="3200" spc="5" dirty="0">
                <a:latin typeface="Calibri"/>
                <a:cs typeface="Calibri"/>
              </a:rPr>
              <a:t> </a:t>
            </a:r>
            <a:r>
              <a:rPr sz="3200" b="1" dirty="0">
                <a:latin typeface="Calibri"/>
                <a:cs typeface="Calibri"/>
              </a:rPr>
              <a:t>Si</a:t>
            </a:r>
            <a:r>
              <a:rPr sz="3200" b="1" spc="-30" dirty="0">
                <a:latin typeface="Calibri"/>
                <a:cs typeface="Calibri"/>
              </a:rPr>
              <a:t>s</a:t>
            </a:r>
            <a:r>
              <a:rPr sz="3200" b="1" spc="-35" dirty="0">
                <a:latin typeface="Calibri"/>
                <a:cs typeface="Calibri"/>
              </a:rPr>
              <a:t>t</a:t>
            </a:r>
            <a:r>
              <a:rPr sz="3200" b="1" dirty="0">
                <a:latin typeface="Calibri"/>
                <a:cs typeface="Calibri"/>
              </a:rPr>
              <a:t>em</a:t>
            </a:r>
            <a:endParaRPr sz="3200" dirty="0">
              <a:latin typeface="Calibri"/>
              <a:cs typeface="Calibri"/>
            </a:endParaRPr>
          </a:p>
          <a:p>
            <a:pPr marL="1297940" marR="12700" indent="-1270" algn="ctr"/>
            <a:r>
              <a:rPr sz="3200" b="1" dirty="0">
                <a:latin typeface="Calibri"/>
                <a:cs typeface="Calibri"/>
              </a:rPr>
              <a:t>Manaj</a:t>
            </a:r>
            <a:r>
              <a:rPr sz="3200" b="1" spc="-10" dirty="0">
                <a:latin typeface="Calibri"/>
                <a:cs typeface="Calibri"/>
              </a:rPr>
              <a:t>e</a:t>
            </a:r>
            <a:r>
              <a:rPr sz="3200" b="1" dirty="0">
                <a:latin typeface="Calibri"/>
                <a:cs typeface="Calibri"/>
              </a:rPr>
              <a:t>men</a:t>
            </a:r>
            <a:r>
              <a:rPr sz="3200" b="1" spc="-40" dirty="0">
                <a:latin typeface="Calibri"/>
                <a:cs typeface="Calibri"/>
              </a:rPr>
              <a:t> </a:t>
            </a:r>
            <a:r>
              <a:rPr sz="3200" b="1" dirty="0">
                <a:latin typeface="Calibri"/>
                <a:cs typeface="Calibri"/>
              </a:rPr>
              <a:t>Kinerja </a:t>
            </a:r>
            <a:r>
              <a:rPr sz="3200" b="1" spc="-50" dirty="0">
                <a:latin typeface="Calibri"/>
                <a:cs typeface="Calibri"/>
              </a:rPr>
              <a:t>P</a:t>
            </a:r>
            <a:r>
              <a:rPr sz="3200" b="1" dirty="0">
                <a:latin typeface="Calibri"/>
                <a:cs typeface="Calibri"/>
              </a:rPr>
              <a:t>emeri</a:t>
            </a:r>
            <a:r>
              <a:rPr sz="3200" b="1" spc="-35" dirty="0">
                <a:latin typeface="Calibri"/>
                <a:cs typeface="Calibri"/>
              </a:rPr>
              <a:t>nt</a:t>
            </a:r>
            <a:r>
              <a:rPr sz="3200" b="1" dirty="0">
                <a:latin typeface="Calibri"/>
                <a:cs typeface="Calibri"/>
              </a:rPr>
              <a:t>ah</a:t>
            </a:r>
            <a:r>
              <a:rPr sz="3200" b="1" spc="-40" dirty="0">
                <a:latin typeface="Calibri"/>
                <a:cs typeface="Calibri"/>
              </a:rPr>
              <a:t> </a:t>
            </a:r>
            <a:r>
              <a:rPr sz="3200" b="1" dirty="0">
                <a:latin typeface="Calibri"/>
                <a:cs typeface="Calibri"/>
              </a:rPr>
              <a:t>u</a:t>
            </a:r>
            <a:r>
              <a:rPr sz="3200" b="1" spc="-30" dirty="0">
                <a:latin typeface="Calibri"/>
                <a:cs typeface="Calibri"/>
              </a:rPr>
              <a:t>n</a:t>
            </a:r>
            <a:r>
              <a:rPr sz="3200" b="1" dirty="0">
                <a:latin typeface="Calibri"/>
                <a:cs typeface="Calibri"/>
              </a:rPr>
              <a:t>tuk men</a:t>
            </a:r>
            <a:r>
              <a:rPr sz="3200" b="1" spc="-45" dirty="0">
                <a:latin typeface="Calibri"/>
                <a:cs typeface="Calibri"/>
              </a:rPr>
              <a:t>g</a:t>
            </a:r>
            <a:r>
              <a:rPr sz="3200" b="1" dirty="0">
                <a:latin typeface="Calibri"/>
                <a:cs typeface="Calibri"/>
              </a:rPr>
              <a:t>elola</a:t>
            </a:r>
            <a:r>
              <a:rPr sz="3200" b="1" spc="-25" dirty="0">
                <a:latin typeface="Calibri"/>
                <a:cs typeface="Calibri"/>
              </a:rPr>
              <a:t> </a:t>
            </a:r>
            <a:r>
              <a:rPr sz="3200" b="1" dirty="0">
                <a:latin typeface="Calibri"/>
                <a:cs typeface="Calibri"/>
              </a:rPr>
              <a:t>kinerja o</a:t>
            </a:r>
            <a:r>
              <a:rPr sz="3200" b="1" spc="-30" dirty="0">
                <a:latin typeface="Calibri"/>
                <a:cs typeface="Calibri"/>
              </a:rPr>
              <a:t>r</a:t>
            </a:r>
            <a:r>
              <a:rPr sz="3200" b="1" spc="-55" dirty="0">
                <a:latin typeface="Calibri"/>
                <a:cs typeface="Calibri"/>
              </a:rPr>
              <a:t>g</a:t>
            </a:r>
            <a:r>
              <a:rPr sz="3200" b="1" dirty="0">
                <a:latin typeface="Calibri"/>
                <a:cs typeface="Calibri"/>
              </a:rPr>
              <a:t>anisa</a:t>
            </a:r>
            <a:r>
              <a:rPr sz="3200" b="1" spc="-5" dirty="0">
                <a:latin typeface="Calibri"/>
                <a:cs typeface="Calibri"/>
              </a:rPr>
              <a:t>s</a:t>
            </a:r>
            <a:r>
              <a:rPr sz="3200" b="1" spc="-10" dirty="0">
                <a:latin typeface="Calibri"/>
                <a:cs typeface="Calibri"/>
              </a:rPr>
              <a:t>i</a:t>
            </a:r>
            <a:r>
              <a:rPr sz="3200" b="1" spc="-50" dirty="0">
                <a:latin typeface="Calibri"/>
                <a:cs typeface="Calibri"/>
              </a:rPr>
              <a:t> </a:t>
            </a:r>
            <a:r>
              <a:rPr sz="3200" b="1" dirty="0">
                <a:latin typeface="Calibri"/>
                <a:cs typeface="Calibri"/>
              </a:rPr>
              <a:t>dan apa</a:t>
            </a:r>
            <a:r>
              <a:rPr sz="3200" b="1" spc="-70" dirty="0">
                <a:latin typeface="Calibri"/>
                <a:cs typeface="Calibri"/>
              </a:rPr>
              <a:t>r</a:t>
            </a:r>
            <a:r>
              <a:rPr sz="3200" b="1" spc="-25" dirty="0">
                <a:latin typeface="Calibri"/>
                <a:cs typeface="Calibri"/>
              </a:rPr>
              <a:t>a</a:t>
            </a:r>
            <a:r>
              <a:rPr sz="3200" b="1" dirty="0">
                <a:latin typeface="Calibri"/>
                <a:cs typeface="Calibri"/>
              </a:rPr>
              <a:t>t</a:t>
            </a:r>
            <a:r>
              <a:rPr sz="3200" b="1" spc="-15" dirty="0">
                <a:latin typeface="Calibri"/>
                <a:cs typeface="Calibri"/>
              </a:rPr>
              <a:t>u</a:t>
            </a:r>
            <a:r>
              <a:rPr sz="3200" b="1" dirty="0">
                <a:latin typeface="Calibri"/>
                <a:cs typeface="Calibri"/>
              </a:rPr>
              <a:t>r</a:t>
            </a:r>
            <a:r>
              <a:rPr sz="3200" b="1" spc="-40" dirty="0">
                <a:latin typeface="Calibri"/>
                <a:cs typeface="Calibri"/>
              </a:rPr>
              <a:t> </a:t>
            </a:r>
            <a:r>
              <a:rPr sz="3200" dirty="0">
                <a:latin typeface="Calibri"/>
                <a:cs typeface="Calibri"/>
              </a:rPr>
              <a:t>se</a:t>
            </a:r>
            <a:r>
              <a:rPr sz="3200" spc="-70" dirty="0">
                <a:latin typeface="Calibri"/>
                <a:cs typeface="Calibri"/>
              </a:rPr>
              <a:t>k</a:t>
            </a:r>
            <a:r>
              <a:rPr sz="3200" dirty="0">
                <a:latin typeface="Calibri"/>
                <a:cs typeface="Calibri"/>
              </a:rPr>
              <a:t>aligus seba</a:t>
            </a:r>
            <a:r>
              <a:rPr sz="3200" spc="-65" dirty="0">
                <a:latin typeface="Calibri"/>
                <a:cs typeface="Calibri"/>
              </a:rPr>
              <a:t>g</a:t>
            </a:r>
            <a:r>
              <a:rPr sz="3200" dirty="0">
                <a:latin typeface="Calibri"/>
                <a:cs typeface="Calibri"/>
              </a:rPr>
              <a:t>ai</a:t>
            </a:r>
            <a:r>
              <a:rPr sz="3200" spc="-5" dirty="0">
                <a:latin typeface="Calibri"/>
                <a:cs typeface="Calibri"/>
              </a:rPr>
              <a:t> </a:t>
            </a:r>
            <a:r>
              <a:rPr sz="3200" b="1" dirty="0">
                <a:latin typeface="Calibri"/>
                <a:cs typeface="Calibri"/>
              </a:rPr>
              <a:t>al</a:t>
            </a:r>
            <a:r>
              <a:rPr sz="3200" b="1" spc="-20" dirty="0">
                <a:latin typeface="Calibri"/>
                <a:cs typeface="Calibri"/>
              </a:rPr>
              <a:t>a</a:t>
            </a:r>
            <a:r>
              <a:rPr sz="3200" b="1" dirty="0">
                <a:latin typeface="Calibri"/>
                <a:cs typeface="Calibri"/>
              </a:rPr>
              <a:t>t</a:t>
            </a:r>
            <a:r>
              <a:rPr sz="3200" b="1" spc="-25" dirty="0">
                <a:latin typeface="Calibri"/>
                <a:cs typeface="Calibri"/>
              </a:rPr>
              <a:t> </a:t>
            </a:r>
            <a:r>
              <a:rPr sz="3200" b="1" dirty="0">
                <a:latin typeface="Calibri"/>
                <a:cs typeface="Calibri"/>
              </a:rPr>
              <a:t>e</a:t>
            </a:r>
            <a:r>
              <a:rPr sz="3200" b="1" spc="-35" dirty="0">
                <a:latin typeface="Calibri"/>
                <a:cs typeface="Calibri"/>
              </a:rPr>
              <a:t>k</a:t>
            </a:r>
            <a:r>
              <a:rPr sz="3200" b="1" dirty="0">
                <a:latin typeface="Calibri"/>
                <a:cs typeface="Calibri"/>
              </a:rPr>
              <a:t>se</a:t>
            </a:r>
            <a:r>
              <a:rPr sz="3200" b="1" spc="-40" dirty="0">
                <a:latin typeface="Calibri"/>
                <a:cs typeface="Calibri"/>
              </a:rPr>
              <a:t>k</a:t>
            </a:r>
            <a:r>
              <a:rPr sz="3200" b="1" dirty="0">
                <a:latin typeface="Calibri"/>
                <a:cs typeface="Calibri"/>
              </a:rPr>
              <a:t>usi vis</a:t>
            </a:r>
            <a:r>
              <a:rPr sz="3200" b="1" spc="10" dirty="0">
                <a:latin typeface="Calibri"/>
                <a:cs typeface="Calibri"/>
              </a:rPr>
              <a:t>i</a:t>
            </a:r>
            <a:r>
              <a:rPr sz="3200" b="1" dirty="0">
                <a:latin typeface="Calibri"/>
                <a:cs typeface="Calibri"/>
              </a:rPr>
              <a:t>,</a:t>
            </a:r>
            <a:r>
              <a:rPr sz="3200" b="1" spc="-30" dirty="0">
                <a:latin typeface="Calibri"/>
                <a:cs typeface="Calibri"/>
              </a:rPr>
              <a:t> </a:t>
            </a:r>
            <a:r>
              <a:rPr sz="3200" b="1" dirty="0">
                <a:latin typeface="Calibri"/>
                <a:cs typeface="Calibri"/>
              </a:rPr>
              <a:t>mis</a:t>
            </a:r>
            <a:r>
              <a:rPr sz="3200" b="1" spc="5" dirty="0">
                <a:latin typeface="Calibri"/>
                <a:cs typeface="Calibri"/>
              </a:rPr>
              <a:t>i</a:t>
            </a:r>
            <a:r>
              <a:rPr sz="3200" b="1" dirty="0">
                <a:latin typeface="Calibri"/>
                <a:cs typeface="Calibri"/>
              </a:rPr>
              <a:t>,</a:t>
            </a:r>
            <a:r>
              <a:rPr sz="3200" b="1" spc="-30" dirty="0">
                <a:latin typeface="Calibri"/>
                <a:cs typeface="Calibri"/>
              </a:rPr>
              <a:t> </a:t>
            </a:r>
            <a:r>
              <a:rPr sz="3200" b="1" dirty="0">
                <a:latin typeface="Calibri"/>
                <a:cs typeface="Calibri"/>
              </a:rPr>
              <a:t>dan</a:t>
            </a:r>
            <a:r>
              <a:rPr sz="3200" b="1" spc="-25" dirty="0">
                <a:latin typeface="Calibri"/>
                <a:cs typeface="Calibri"/>
              </a:rPr>
              <a:t> </a:t>
            </a:r>
            <a:r>
              <a:rPr sz="3200" b="1" spc="-55" dirty="0">
                <a:latin typeface="Calibri"/>
                <a:cs typeface="Calibri"/>
              </a:rPr>
              <a:t>R</a:t>
            </a:r>
            <a:r>
              <a:rPr sz="3200" b="1" dirty="0">
                <a:latin typeface="Calibri"/>
                <a:cs typeface="Calibri"/>
              </a:rPr>
              <a:t>e</a:t>
            </a:r>
            <a:r>
              <a:rPr sz="3200" b="1" spc="-10" dirty="0">
                <a:latin typeface="Calibri"/>
                <a:cs typeface="Calibri"/>
              </a:rPr>
              <a:t>n</a:t>
            </a:r>
            <a:r>
              <a:rPr sz="3200" b="1" spc="-35" dirty="0">
                <a:latin typeface="Calibri"/>
                <a:cs typeface="Calibri"/>
              </a:rPr>
              <a:t>s</a:t>
            </a:r>
            <a:r>
              <a:rPr sz="3200" b="1" dirty="0">
                <a:latin typeface="Calibri"/>
                <a:cs typeface="Calibri"/>
              </a:rPr>
              <a:t>t</a:t>
            </a:r>
            <a:r>
              <a:rPr sz="3200" b="1" spc="-70" dirty="0">
                <a:latin typeface="Calibri"/>
                <a:cs typeface="Calibri"/>
              </a:rPr>
              <a:t>r</a:t>
            </a:r>
            <a:r>
              <a:rPr sz="3200" b="1" dirty="0">
                <a:latin typeface="Calibri"/>
                <a:cs typeface="Calibri"/>
              </a:rPr>
              <a:t>a K/</a:t>
            </a:r>
            <a:r>
              <a:rPr sz="3200" b="1" spc="15" dirty="0">
                <a:latin typeface="Calibri"/>
                <a:cs typeface="Calibri"/>
              </a:rPr>
              <a:t>L</a:t>
            </a:r>
            <a:r>
              <a:rPr sz="3200" b="1" u="heavy" spc="-45" dirty="0">
                <a:latin typeface="Calibri"/>
                <a:cs typeface="Calibri"/>
              </a:rPr>
              <a:t> </a:t>
            </a:r>
            <a:r>
              <a:rPr sz="3200" b="1" u="heavy" spc="-25" dirty="0">
                <a:latin typeface="Calibri"/>
                <a:cs typeface="Calibri"/>
              </a:rPr>
              <a:t>a</a:t>
            </a:r>
            <a:r>
              <a:rPr sz="3200" b="1" u="heavy" spc="-35" dirty="0">
                <a:latin typeface="Calibri"/>
                <a:cs typeface="Calibri"/>
              </a:rPr>
              <a:t>t</a:t>
            </a:r>
            <a:r>
              <a:rPr sz="3200" b="1" u="heavy" dirty="0">
                <a:latin typeface="Calibri"/>
                <a:cs typeface="Calibri"/>
              </a:rPr>
              <a:t>au</a:t>
            </a:r>
            <a:r>
              <a:rPr sz="3200" b="1" u="heavy" spc="-20" dirty="0">
                <a:latin typeface="Calibri"/>
                <a:cs typeface="Calibri"/>
              </a:rPr>
              <a:t> </a:t>
            </a:r>
            <a:r>
              <a:rPr sz="3200" b="1" u="heavy" dirty="0">
                <a:latin typeface="Calibri"/>
                <a:cs typeface="Calibri"/>
              </a:rPr>
              <a:t>R</a:t>
            </a:r>
            <a:r>
              <a:rPr sz="3200" b="1" u="heavy" spc="-200" dirty="0">
                <a:latin typeface="Calibri"/>
                <a:cs typeface="Calibri"/>
              </a:rPr>
              <a:t>P</a:t>
            </a:r>
            <a:r>
              <a:rPr sz="3200" b="1" u="heavy" dirty="0">
                <a:latin typeface="Calibri"/>
                <a:cs typeface="Calibri"/>
              </a:rPr>
              <a:t>JMD</a:t>
            </a:r>
            <a:endParaRPr sz="3200" dirty="0">
              <a:latin typeface="Calibri"/>
              <a:cs typeface="Calibri"/>
            </a:endParaRPr>
          </a:p>
        </p:txBody>
      </p:sp>
      <p:sp>
        <p:nvSpPr>
          <p:cNvPr id="13" name="object 13"/>
          <p:cNvSpPr txBox="1"/>
          <p:nvPr/>
        </p:nvSpPr>
        <p:spPr>
          <a:xfrm>
            <a:off x="1603045" y="1"/>
            <a:ext cx="4957445" cy="1009015"/>
          </a:xfrm>
          <a:prstGeom prst="rect">
            <a:avLst/>
          </a:prstGeom>
        </p:spPr>
        <p:txBody>
          <a:bodyPr vert="horz" wrap="square" lIns="0" tIns="0" rIns="0" bIns="0" rtlCol="0">
            <a:noAutofit/>
          </a:bodyPr>
          <a:lstStyle/>
          <a:p>
            <a:pPr marL="12700"/>
            <a:endParaRPr sz="3200" dirty="0">
              <a:latin typeface="Calibri"/>
              <a:cs typeface="Calibri"/>
            </a:endParaRPr>
          </a:p>
        </p:txBody>
      </p:sp>
      <p:sp>
        <p:nvSpPr>
          <p:cNvPr id="16" name="object 28"/>
          <p:cNvSpPr txBox="1"/>
          <p:nvPr/>
        </p:nvSpPr>
        <p:spPr>
          <a:xfrm>
            <a:off x="1603045" y="1"/>
            <a:ext cx="7845755" cy="996315"/>
          </a:xfrm>
          <a:prstGeom prst="rect">
            <a:avLst/>
          </a:prstGeom>
        </p:spPr>
        <p:txBody>
          <a:bodyPr vert="horz" wrap="square" lIns="0" tIns="0" rIns="0" bIns="0" rtlCol="0">
            <a:noAutofit/>
          </a:bodyPr>
          <a:lstStyle/>
          <a:p>
            <a:pPr marL="12700" algn="ctr"/>
            <a:r>
              <a:rPr sz="2800" b="1" spc="-50" dirty="0">
                <a:latin typeface="Calibri"/>
                <a:cs typeface="Calibri"/>
              </a:rPr>
              <a:t>P</a:t>
            </a:r>
            <a:r>
              <a:rPr sz="2800" b="1" dirty="0">
                <a:latin typeface="Calibri"/>
                <a:cs typeface="Calibri"/>
              </a:rPr>
              <a:t>erlu</a:t>
            </a:r>
            <a:r>
              <a:rPr sz="2800" b="1" spc="-70" dirty="0">
                <a:latin typeface="Calibri"/>
                <a:cs typeface="Calibri"/>
              </a:rPr>
              <a:t>n</a:t>
            </a:r>
            <a:r>
              <a:rPr sz="2800" b="1" spc="-55" dirty="0">
                <a:latin typeface="Calibri"/>
                <a:cs typeface="Calibri"/>
              </a:rPr>
              <a:t>y</a:t>
            </a:r>
            <a:r>
              <a:rPr sz="2800" b="1" dirty="0">
                <a:latin typeface="Calibri"/>
                <a:cs typeface="Calibri"/>
              </a:rPr>
              <a:t>a</a:t>
            </a:r>
            <a:r>
              <a:rPr sz="2800" b="1" spc="-40" dirty="0">
                <a:latin typeface="Calibri"/>
                <a:cs typeface="Calibri"/>
              </a:rPr>
              <a:t> </a:t>
            </a:r>
            <a:r>
              <a:rPr sz="2800" b="1" dirty="0" err="1">
                <a:latin typeface="Calibri"/>
                <a:cs typeface="Calibri"/>
              </a:rPr>
              <a:t>Mem</a:t>
            </a:r>
            <a:r>
              <a:rPr sz="2800" b="1" spc="-15" dirty="0" err="1">
                <a:latin typeface="Calibri"/>
                <a:cs typeface="Calibri"/>
              </a:rPr>
              <a:t>b</a:t>
            </a:r>
            <a:r>
              <a:rPr sz="2800" b="1" dirty="0" err="1">
                <a:latin typeface="Calibri"/>
                <a:cs typeface="Calibri"/>
              </a:rPr>
              <a:t>angun</a:t>
            </a:r>
            <a:r>
              <a:rPr sz="2800" b="1" spc="-30" dirty="0">
                <a:latin typeface="Calibri"/>
                <a:cs typeface="Calibri"/>
              </a:rPr>
              <a:t> </a:t>
            </a:r>
            <a:r>
              <a:rPr sz="2800" b="1" dirty="0" err="1">
                <a:latin typeface="Calibri"/>
                <a:cs typeface="Calibri"/>
              </a:rPr>
              <a:t>Si</a:t>
            </a:r>
            <a:r>
              <a:rPr sz="2800" b="1" spc="-30" dirty="0" err="1">
                <a:latin typeface="Calibri"/>
                <a:cs typeface="Calibri"/>
              </a:rPr>
              <a:t>s</a:t>
            </a:r>
            <a:r>
              <a:rPr sz="2800" b="1" spc="-35" dirty="0" err="1">
                <a:latin typeface="Calibri"/>
                <a:cs typeface="Calibri"/>
              </a:rPr>
              <a:t>t</a:t>
            </a:r>
            <a:r>
              <a:rPr sz="2800" b="1" dirty="0" err="1">
                <a:latin typeface="Calibri"/>
                <a:cs typeface="Calibri"/>
              </a:rPr>
              <a:t>em</a:t>
            </a:r>
            <a:r>
              <a:rPr sz="2800" b="1" dirty="0">
                <a:latin typeface="Calibri"/>
                <a:cs typeface="Calibri"/>
              </a:rPr>
              <a:t> </a:t>
            </a:r>
            <a:r>
              <a:rPr sz="2800" b="1" dirty="0" err="1">
                <a:latin typeface="Calibri"/>
                <a:cs typeface="Calibri"/>
              </a:rPr>
              <a:t>Ma</a:t>
            </a:r>
            <a:r>
              <a:rPr sz="2800" b="1" spc="-15" dirty="0" err="1">
                <a:latin typeface="Calibri"/>
                <a:cs typeface="Calibri"/>
              </a:rPr>
              <a:t>n</a:t>
            </a:r>
            <a:r>
              <a:rPr sz="2800" b="1" dirty="0" err="1">
                <a:latin typeface="Calibri"/>
                <a:cs typeface="Calibri"/>
              </a:rPr>
              <a:t>ajem</a:t>
            </a:r>
            <a:r>
              <a:rPr sz="2800" b="1" spc="-20" dirty="0" err="1">
                <a:latin typeface="Calibri"/>
                <a:cs typeface="Calibri"/>
              </a:rPr>
              <a:t>e</a:t>
            </a:r>
            <a:r>
              <a:rPr sz="2800" b="1" dirty="0" err="1">
                <a:latin typeface="Calibri"/>
                <a:cs typeface="Calibri"/>
              </a:rPr>
              <a:t>n</a:t>
            </a:r>
            <a:r>
              <a:rPr sz="2800" b="1" spc="-30" dirty="0">
                <a:latin typeface="Calibri"/>
                <a:cs typeface="Calibri"/>
              </a:rPr>
              <a:t> </a:t>
            </a:r>
            <a:r>
              <a:rPr sz="2800" b="1" dirty="0" err="1">
                <a:latin typeface="Calibri"/>
                <a:cs typeface="Calibri"/>
              </a:rPr>
              <a:t>Kinerja</a:t>
            </a:r>
            <a:r>
              <a:rPr sz="2800" b="1" spc="-25" dirty="0">
                <a:latin typeface="Calibri"/>
                <a:cs typeface="Calibri"/>
              </a:rPr>
              <a:t> </a:t>
            </a:r>
            <a:r>
              <a:rPr sz="2800" b="1" dirty="0" err="1">
                <a:latin typeface="Calibri"/>
                <a:cs typeface="Calibri"/>
              </a:rPr>
              <a:t>I</a:t>
            </a:r>
            <a:r>
              <a:rPr sz="2800" b="1" spc="-10" dirty="0" err="1">
                <a:latin typeface="Calibri"/>
                <a:cs typeface="Calibri"/>
              </a:rPr>
              <a:t>n</a:t>
            </a:r>
            <a:r>
              <a:rPr sz="2800" b="1" spc="-35" dirty="0" err="1">
                <a:latin typeface="Calibri"/>
                <a:cs typeface="Calibri"/>
              </a:rPr>
              <a:t>st</a:t>
            </a:r>
            <a:r>
              <a:rPr sz="2800" b="1" dirty="0" err="1">
                <a:latin typeface="Calibri"/>
                <a:cs typeface="Calibri"/>
              </a:rPr>
              <a:t>ansi</a:t>
            </a:r>
            <a:r>
              <a:rPr sz="2800" b="1" dirty="0">
                <a:latin typeface="Calibri"/>
                <a:cs typeface="Calibri"/>
              </a:rPr>
              <a:t> </a:t>
            </a:r>
            <a:r>
              <a:rPr sz="2800" b="1" dirty="0" err="1">
                <a:latin typeface="Calibri"/>
                <a:cs typeface="Calibri"/>
              </a:rPr>
              <a:t>Pemerintah</a:t>
            </a:r>
            <a:r>
              <a:rPr sz="2800" b="1" dirty="0">
                <a:latin typeface="Calibri"/>
                <a:cs typeface="Calibri"/>
              </a:rPr>
              <a:t> </a:t>
            </a:r>
            <a:endParaRPr sz="2800" dirty="0">
              <a:latin typeface="Calibri"/>
              <a:cs typeface="Calibri"/>
            </a:endParaRPr>
          </a:p>
        </p:txBody>
      </p:sp>
    </p:spTree>
    <p:extLst>
      <p:ext uri="{BB962C8B-B14F-4D97-AF65-F5344CB8AC3E}">
        <p14:creationId xmlns:p14="http://schemas.microsoft.com/office/powerpoint/2010/main" val="87276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752600" y="6172200"/>
            <a:ext cx="1981200" cy="1587"/>
          </a:xfrm>
          <a:custGeom>
            <a:avLst/>
            <a:gdLst/>
            <a:ahLst/>
            <a:cxnLst/>
            <a:rect l="l" t="t" r="r" b="b"/>
            <a:pathLst>
              <a:path w="1981200" h="1587">
                <a:moveTo>
                  <a:pt x="0" y="0"/>
                </a:moveTo>
                <a:lnTo>
                  <a:pt x="1981200" y="1587"/>
                </a:lnTo>
              </a:path>
            </a:pathLst>
          </a:custGeom>
          <a:ln w="38100">
            <a:solidFill>
              <a:srgbClr val="FFC000"/>
            </a:solidFill>
          </a:ln>
        </p:spPr>
        <p:txBody>
          <a:bodyPr wrap="square" lIns="0" tIns="0" rIns="0" bIns="0" rtlCol="0">
            <a:noAutofit/>
          </a:bodyPr>
          <a:lstStyle/>
          <a:p>
            <a:endParaRPr/>
          </a:p>
        </p:txBody>
      </p:sp>
      <p:sp>
        <p:nvSpPr>
          <p:cNvPr id="4" name="object 4"/>
          <p:cNvSpPr/>
          <p:nvPr/>
        </p:nvSpPr>
        <p:spPr>
          <a:xfrm>
            <a:off x="4876800" y="1085800"/>
            <a:ext cx="4495800" cy="1200327"/>
          </a:xfrm>
          <a:custGeom>
            <a:avLst/>
            <a:gdLst/>
            <a:ahLst/>
            <a:cxnLst/>
            <a:rect l="l" t="t" r="r" b="b"/>
            <a:pathLst>
              <a:path w="4495800" h="1200327">
                <a:moveTo>
                  <a:pt x="0" y="1200327"/>
                </a:moveTo>
                <a:lnTo>
                  <a:pt x="4495800" y="1200327"/>
                </a:lnTo>
                <a:lnTo>
                  <a:pt x="4495800" y="0"/>
                </a:lnTo>
                <a:lnTo>
                  <a:pt x="0" y="0"/>
                </a:lnTo>
                <a:lnTo>
                  <a:pt x="0" y="1200327"/>
                </a:lnTo>
                <a:close/>
              </a:path>
            </a:pathLst>
          </a:custGeom>
          <a:ln w="28575">
            <a:solidFill>
              <a:srgbClr val="000000"/>
            </a:solidFill>
          </a:ln>
        </p:spPr>
        <p:txBody>
          <a:bodyPr wrap="square" lIns="0" tIns="0" rIns="0" bIns="0" rtlCol="0">
            <a:noAutofit/>
          </a:bodyPr>
          <a:lstStyle/>
          <a:p>
            <a:endParaRPr/>
          </a:p>
        </p:txBody>
      </p:sp>
      <p:sp>
        <p:nvSpPr>
          <p:cNvPr id="5" name="object 5"/>
          <p:cNvSpPr/>
          <p:nvPr/>
        </p:nvSpPr>
        <p:spPr>
          <a:xfrm>
            <a:off x="5109971" y="917448"/>
            <a:ext cx="2474976" cy="890015"/>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5143500" y="925067"/>
            <a:ext cx="2407920" cy="822960"/>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7039356" y="917448"/>
            <a:ext cx="2097024" cy="890015"/>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p:nvPr/>
        </p:nvSpPr>
        <p:spPr>
          <a:xfrm>
            <a:off x="7072883" y="925067"/>
            <a:ext cx="2029968" cy="822960"/>
          </a:xfrm>
          <a:prstGeom prst="rect">
            <a:avLst/>
          </a:prstGeom>
          <a:blipFill>
            <a:blip r:embed="rId5" cstate="print"/>
            <a:stretch>
              <a:fillRect/>
            </a:stretch>
          </a:blipFill>
        </p:spPr>
        <p:txBody>
          <a:bodyPr wrap="square" lIns="0" tIns="0" rIns="0" bIns="0" rtlCol="0">
            <a:noAutofit/>
          </a:bodyPr>
          <a:lstStyle/>
          <a:p>
            <a:endParaRPr/>
          </a:p>
        </p:txBody>
      </p:sp>
      <p:sp>
        <p:nvSpPr>
          <p:cNvPr id="9" name="object 9"/>
          <p:cNvSpPr/>
          <p:nvPr/>
        </p:nvSpPr>
        <p:spPr>
          <a:xfrm>
            <a:off x="5605271" y="1466089"/>
            <a:ext cx="2028444" cy="890015"/>
          </a:xfrm>
          <a:prstGeom prst="rect">
            <a:avLst/>
          </a:prstGeom>
          <a:blipFill>
            <a:blip r:embed="rId6" cstate="print"/>
            <a:stretch>
              <a:fillRect/>
            </a:stretch>
          </a:blipFill>
        </p:spPr>
        <p:txBody>
          <a:bodyPr wrap="square" lIns="0" tIns="0" rIns="0" bIns="0" rtlCol="0">
            <a:noAutofit/>
          </a:bodyPr>
          <a:lstStyle/>
          <a:p>
            <a:endParaRPr/>
          </a:p>
        </p:txBody>
      </p:sp>
      <p:sp>
        <p:nvSpPr>
          <p:cNvPr id="10" name="object 10"/>
          <p:cNvSpPr/>
          <p:nvPr/>
        </p:nvSpPr>
        <p:spPr>
          <a:xfrm>
            <a:off x="5638800" y="1473708"/>
            <a:ext cx="1961388" cy="822960"/>
          </a:xfrm>
          <a:prstGeom prst="rect">
            <a:avLst/>
          </a:prstGeom>
          <a:blipFill>
            <a:blip r:embed="rId7" cstate="print"/>
            <a:stretch>
              <a:fillRect/>
            </a:stretch>
          </a:blipFill>
        </p:spPr>
        <p:txBody>
          <a:bodyPr wrap="square" lIns="0" tIns="0" rIns="0" bIns="0" rtlCol="0">
            <a:noAutofit/>
          </a:bodyPr>
          <a:lstStyle/>
          <a:p>
            <a:endParaRPr/>
          </a:p>
        </p:txBody>
      </p:sp>
      <p:sp>
        <p:nvSpPr>
          <p:cNvPr id="11" name="object 11"/>
          <p:cNvSpPr/>
          <p:nvPr/>
        </p:nvSpPr>
        <p:spPr>
          <a:xfrm>
            <a:off x="6981444" y="1466089"/>
            <a:ext cx="893063" cy="890015"/>
          </a:xfrm>
          <a:prstGeom prst="rect">
            <a:avLst/>
          </a:prstGeom>
          <a:blipFill>
            <a:blip r:embed="rId8" cstate="print"/>
            <a:stretch>
              <a:fillRect/>
            </a:stretch>
          </a:blipFill>
        </p:spPr>
        <p:txBody>
          <a:bodyPr wrap="square" lIns="0" tIns="0" rIns="0" bIns="0" rtlCol="0">
            <a:noAutofit/>
          </a:bodyPr>
          <a:lstStyle/>
          <a:p>
            <a:endParaRPr/>
          </a:p>
        </p:txBody>
      </p:sp>
      <p:sp>
        <p:nvSpPr>
          <p:cNvPr id="12" name="object 12"/>
          <p:cNvSpPr/>
          <p:nvPr/>
        </p:nvSpPr>
        <p:spPr>
          <a:xfrm>
            <a:off x="7014972" y="1473708"/>
            <a:ext cx="826007" cy="822960"/>
          </a:xfrm>
          <a:prstGeom prst="rect">
            <a:avLst/>
          </a:prstGeom>
          <a:blipFill>
            <a:blip r:embed="rId9" cstate="print"/>
            <a:stretch>
              <a:fillRect/>
            </a:stretch>
          </a:blipFill>
        </p:spPr>
        <p:txBody>
          <a:bodyPr wrap="square" lIns="0" tIns="0" rIns="0" bIns="0" rtlCol="0">
            <a:noAutofit/>
          </a:bodyPr>
          <a:lstStyle/>
          <a:p>
            <a:endParaRPr/>
          </a:p>
        </p:txBody>
      </p:sp>
      <p:sp>
        <p:nvSpPr>
          <p:cNvPr id="13" name="object 13"/>
          <p:cNvSpPr/>
          <p:nvPr/>
        </p:nvSpPr>
        <p:spPr>
          <a:xfrm>
            <a:off x="7225283" y="1466089"/>
            <a:ext cx="1417320" cy="890015"/>
          </a:xfrm>
          <a:prstGeom prst="rect">
            <a:avLst/>
          </a:prstGeom>
          <a:blipFill>
            <a:blip r:embed="rId10" cstate="print"/>
            <a:stretch>
              <a:fillRect/>
            </a:stretch>
          </a:blipFill>
        </p:spPr>
        <p:txBody>
          <a:bodyPr wrap="square" lIns="0" tIns="0" rIns="0" bIns="0" rtlCol="0">
            <a:noAutofit/>
          </a:bodyPr>
          <a:lstStyle/>
          <a:p>
            <a:endParaRPr/>
          </a:p>
        </p:txBody>
      </p:sp>
      <p:sp>
        <p:nvSpPr>
          <p:cNvPr id="14" name="object 14"/>
          <p:cNvSpPr/>
          <p:nvPr/>
        </p:nvSpPr>
        <p:spPr>
          <a:xfrm>
            <a:off x="7258812" y="1473708"/>
            <a:ext cx="1350263" cy="822960"/>
          </a:xfrm>
          <a:prstGeom prst="rect">
            <a:avLst/>
          </a:prstGeom>
          <a:blipFill>
            <a:blip r:embed="rId11" cstate="print"/>
            <a:stretch>
              <a:fillRect/>
            </a:stretch>
          </a:blipFill>
        </p:spPr>
        <p:txBody>
          <a:bodyPr wrap="square" lIns="0" tIns="0" rIns="0" bIns="0" rtlCol="0">
            <a:noAutofit/>
          </a:bodyPr>
          <a:lstStyle/>
          <a:p>
            <a:endParaRPr/>
          </a:p>
        </p:txBody>
      </p:sp>
      <p:sp>
        <p:nvSpPr>
          <p:cNvPr id="15" name="object 15"/>
          <p:cNvSpPr/>
          <p:nvPr/>
        </p:nvSpPr>
        <p:spPr>
          <a:xfrm>
            <a:off x="5504244" y="1234631"/>
            <a:ext cx="1712087" cy="344501"/>
          </a:xfrm>
          <a:prstGeom prst="rect">
            <a:avLst/>
          </a:prstGeom>
          <a:blipFill>
            <a:blip r:embed="rId12" cstate="print"/>
            <a:stretch>
              <a:fillRect/>
            </a:stretch>
          </a:blipFill>
        </p:spPr>
        <p:txBody>
          <a:bodyPr wrap="square" lIns="0" tIns="0" rIns="0" bIns="0" rtlCol="0">
            <a:noAutofit/>
          </a:bodyPr>
          <a:lstStyle/>
          <a:p>
            <a:endParaRPr/>
          </a:p>
        </p:txBody>
      </p:sp>
      <p:sp>
        <p:nvSpPr>
          <p:cNvPr id="16" name="object 16"/>
          <p:cNvSpPr/>
          <p:nvPr/>
        </p:nvSpPr>
        <p:spPr>
          <a:xfrm>
            <a:off x="5502656" y="1234186"/>
            <a:ext cx="1715439" cy="346710"/>
          </a:xfrm>
          <a:prstGeom prst="rect">
            <a:avLst/>
          </a:prstGeom>
          <a:blipFill>
            <a:blip r:embed="rId13" cstate="print"/>
            <a:stretch>
              <a:fillRect/>
            </a:stretch>
          </a:blipFill>
        </p:spPr>
        <p:txBody>
          <a:bodyPr wrap="square" lIns="0" tIns="0" rIns="0" bIns="0" rtlCol="0">
            <a:noAutofit/>
          </a:bodyPr>
          <a:lstStyle/>
          <a:p>
            <a:endParaRPr/>
          </a:p>
        </p:txBody>
      </p:sp>
      <p:sp>
        <p:nvSpPr>
          <p:cNvPr id="17" name="object 17"/>
          <p:cNvSpPr/>
          <p:nvPr/>
        </p:nvSpPr>
        <p:spPr>
          <a:xfrm>
            <a:off x="7433627" y="1242250"/>
            <a:ext cx="1313560" cy="413258"/>
          </a:xfrm>
          <a:prstGeom prst="rect">
            <a:avLst/>
          </a:prstGeom>
          <a:blipFill>
            <a:blip r:embed="rId14" cstate="print"/>
            <a:stretch>
              <a:fillRect/>
            </a:stretch>
          </a:blipFill>
        </p:spPr>
        <p:txBody>
          <a:bodyPr wrap="square" lIns="0" tIns="0" rIns="0" bIns="0" rtlCol="0">
            <a:noAutofit/>
          </a:bodyPr>
          <a:lstStyle/>
          <a:p>
            <a:endParaRPr/>
          </a:p>
        </p:txBody>
      </p:sp>
      <p:sp>
        <p:nvSpPr>
          <p:cNvPr id="18" name="object 18"/>
          <p:cNvSpPr/>
          <p:nvPr/>
        </p:nvSpPr>
        <p:spPr>
          <a:xfrm>
            <a:off x="7431914" y="1240537"/>
            <a:ext cx="1316873" cy="416687"/>
          </a:xfrm>
          <a:prstGeom prst="rect">
            <a:avLst/>
          </a:prstGeom>
          <a:blipFill>
            <a:blip r:embed="rId15" cstate="print"/>
            <a:stretch>
              <a:fillRect/>
            </a:stretch>
          </a:blipFill>
        </p:spPr>
        <p:txBody>
          <a:bodyPr wrap="square" lIns="0" tIns="0" rIns="0" bIns="0" rtlCol="0">
            <a:noAutofit/>
          </a:bodyPr>
          <a:lstStyle/>
          <a:p>
            <a:endParaRPr/>
          </a:p>
        </p:txBody>
      </p:sp>
      <p:sp>
        <p:nvSpPr>
          <p:cNvPr id="19" name="object 19"/>
          <p:cNvSpPr/>
          <p:nvPr/>
        </p:nvSpPr>
        <p:spPr>
          <a:xfrm>
            <a:off x="5999289" y="1803845"/>
            <a:ext cx="1245234" cy="323849"/>
          </a:xfrm>
          <a:prstGeom prst="rect">
            <a:avLst/>
          </a:prstGeom>
          <a:blipFill>
            <a:blip r:embed="rId16" cstate="print"/>
            <a:stretch>
              <a:fillRect/>
            </a:stretch>
          </a:blipFill>
        </p:spPr>
        <p:txBody>
          <a:bodyPr wrap="square" lIns="0" tIns="0" rIns="0" bIns="0" rtlCol="0">
            <a:noAutofit/>
          </a:bodyPr>
          <a:lstStyle/>
          <a:p>
            <a:endParaRPr/>
          </a:p>
        </p:txBody>
      </p:sp>
      <p:sp>
        <p:nvSpPr>
          <p:cNvPr id="20" name="object 20"/>
          <p:cNvSpPr/>
          <p:nvPr/>
        </p:nvSpPr>
        <p:spPr>
          <a:xfrm>
            <a:off x="5997808" y="1803146"/>
            <a:ext cx="1248431" cy="326389"/>
          </a:xfrm>
          <a:prstGeom prst="rect">
            <a:avLst/>
          </a:prstGeom>
          <a:blipFill>
            <a:blip r:embed="rId17" cstate="print"/>
            <a:stretch>
              <a:fillRect/>
            </a:stretch>
          </a:blipFill>
        </p:spPr>
        <p:txBody>
          <a:bodyPr wrap="square" lIns="0" tIns="0" rIns="0" bIns="0" rtlCol="0">
            <a:noAutofit/>
          </a:bodyPr>
          <a:lstStyle/>
          <a:p>
            <a:endParaRPr/>
          </a:p>
        </p:txBody>
      </p:sp>
      <p:sp>
        <p:nvSpPr>
          <p:cNvPr id="21" name="object 21"/>
          <p:cNvSpPr/>
          <p:nvPr/>
        </p:nvSpPr>
        <p:spPr>
          <a:xfrm>
            <a:off x="7371715" y="1973326"/>
            <a:ext cx="113664" cy="45974"/>
          </a:xfrm>
          <a:custGeom>
            <a:avLst/>
            <a:gdLst/>
            <a:ahLst/>
            <a:cxnLst/>
            <a:rect l="l" t="t" r="r" b="b"/>
            <a:pathLst>
              <a:path w="113664" h="45974">
                <a:moveTo>
                  <a:pt x="105155" y="0"/>
                </a:moveTo>
                <a:lnTo>
                  <a:pt x="6730" y="0"/>
                </a:lnTo>
                <a:lnTo>
                  <a:pt x="4063" y="1650"/>
                </a:lnTo>
                <a:lnTo>
                  <a:pt x="761" y="8509"/>
                </a:lnTo>
                <a:lnTo>
                  <a:pt x="0" y="14350"/>
                </a:lnTo>
                <a:lnTo>
                  <a:pt x="16" y="31369"/>
                </a:lnTo>
                <a:lnTo>
                  <a:pt x="761" y="37211"/>
                </a:lnTo>
                <a:lnTo>
                  <a:pt x="2412" y="40639"/>
                </a:lnTo>
                <a:lnTo>
                  <a:pt x="4063" y="44196"/>
                </a:lnTo>
                <a:lnTo>
                  <a:pt x="6730" y="45974"/>
                </a:lnTo>
                <a:lnTo>
                  <a:pt x="106933" y="45974"/>
                </a:lnTo>
                <a:lnTo>
                  <a:pt x="109474" y="44196"/>
                </a:lnTo>
                <a:lnTo>
                  <a:pt x="112775" y="37337"/>
                </a:lnTo>
                <a:lnTo>
                  <a:pt x="113664" y="31369"/>
                </a:lnTo>
                <a:lnTo>
                  <a:pt x="113664" y="18541"/>
                </a:lnTo>
                <a:lnTo>
                  <a:pt x="106679" y="381"/>
                </a:lnTo>
                <a:lnTo>
                  <a:pt x="105155" y="0"/>
                </a:lnTo>
                <a:close/>
              </a:path>
            </a:pathLst>
          </a:custGeom>
          <a:solidFill>
            <a:srgbClr val="FFEFE7"/>
          </a:solidFill>
        </p:spPr>
        <p:txBody>
          <a:bodyPr wrap="square" lIns="0" tIns="0" rIns="0" bIns="0" rtlCol="0">
            <a:noAutofit/>
          </a:bodyPr>
          <a:lstStyle/>
          <a:p>
            <a:endParaRPr/>
          </a:p>
        </p:txBody>
      </p:sp>
      <p:sp>
        <p:nvSpPr>
          <p:cNvPr id="22" name="object 22"/>
          <p:cNvSpPr/>
          <p:nvPr/>
        </p:nvSpPr>
        <p:spPr>
          <a:xfrm>
            <a:off x="7356002" y="1957451"/>
            <a:ext cx="145252" cy="77850"/>
          </a:xfrm>
          <a:prstGeom prst="rect">
            <a:avLst/>
          </a:prstGeom>
          <a:blipFill>
            <a:blip r:embed="rId18" cstate="print"/>
            <a:stretch>
              <a:fillRect/>
            </a:stretch>
          </a:blipFill>
        </p:spPr>
        <p:txBody>
          <a:bodyPr wrap="square" lIns="0" tIns="0" rIns="0" bIns="0" rtlCol="0">
            <a:noAutofit/>
          </a:bodyPr>
          <a:lstStyle/>
          <a:p>
            <a:endParaRPr/>
          </a:p>
        </p:txBody>
      </p:sp>
      <p:sp>
        <p:nvSpPr>
          <p:cNvPr id="23" name="object 23"/>
          <p:cNvSpPr/>
          <p:nvPr/>
        </p:nvSpPr>
        <p:spPr>
          <a:xfrm>
            <a:off x="7633843" y="1818132"/>
            <a:ext cx="601472" cy="295274"/>
          </a:xfrm>
          <a:custGeom>
            <a:avLst/>
            <a:gdLst/>
            <a:ahLst/>
            <a:cxnLst/>
            <a:rect l="l" t="t" r="r" b="b"/>
            <a:pathLst>
              <a:path w="601472" h="295274">
                <a:moveTo>
                  <a:pt x="400684" y="0"/>
                </a:moveTo>
                <a:lnTo>
                  <a:pt x="389254" y="0"/>
                </a:lnTo>
                <a:lnTo>
                  <a:pt x="384428" y="253"/>
                </a:lnTo>
                <a:lnTo>
                  <a:pt x="365505" y="7873"/>
                </a:lnTo>
                <a:lnTo>
                  <a:pt x="365642" y="191961"/>
                </a:lnTo>
                <a:lnTo>
                  <a:pt x="377261" y="242028"/>
                </a:lnTo>
                <a:lnTo>
                  <a:pt x="402062" y="272691"/>
                </a:lnTo>
                <a:lnTo>
                  <a:pt x="437447" y="289874"/>
                </a:lnTo>
                <a:lnTo>
                  <a:pt x="489096" y="295274"/>
                </a:lnTo>
                <a:lnTo>
                  <a:pt x="501300" y="294402"/>
                </a:lnTo>
                <a:lnTo>
                  <a:pt x="539184" y="285556"/>
                </a:lnTo>
                <a:lnTo>
                  <a:pt x="578159" y="257522"/>
                </a:lnTo>
                <a:lnTo>
                  <a:pt x="585073" y="247141"/>
                </a:lnTo>
                <a:lnTo>
                  <a:pt x="475233" y="247141"/>
                </a:lnTo>
                <a:lnTo>
                  <a:pt x="466978" y="245744"/>
                </a:lnTo>
                <a:lnTo>
                  <a:pt x="459612" y="242950"/>
                </a:lnTo>
                <a:lnTo>
                  <a:pt x="452247" y="240283"/>
                </a:lnTo>
                <a:lnTo>
                  <a:pt x="445897" y="236092"/>
                </a:lnTo>
                <a:lnTo>
                  <a:pt x="425057" y="193650"/>
                </a:lnTo>
                <a:lnTo>
                  <a:pt x="424306" y="179958"/>
                </a:lnTo>
                <a:lnTo>
                  <a:pt x="424306" y="7873"/>
                </a:lnTo>
                <a:lnTo>
                  <a:pt x="423799" y="6603"/>
                </a:lnTo>
                <a:lnTo>
                  <a:pt x="421893" y="4190"/>
                </a:lnTo>
                <a:lnTo>
                  <a:pt x="420242" y="3175"/>
                </a:lnTo>
                <a:lnTo>
                  <a:pt x="417956" y="2412"/>
                </a:lnTo>
                <a:lnTo>
                  <a:pt x="415798" y="1650"/>
                </a:lnTo>
                <a:lnTo>
                  <a:pt x="412750" y="1142"/>
                </a:lnTo>
                <a:lnTo>
                  <a:pt x="409066" y="634"/>
                </a:lnTo>
                <a:lnTo>
                  <a:pt x="405383" y="253"/>
                </a:lnTo>
                <a:lnTo>
                  <a:pt x="400684" y="0"/>
                </a:lnTo>
                <a:close/>
              </a:path>
              <a:path w="601472" h="295274">
                <a:moveTo>
                  <a:pt x="578357" y="0"/>
                </a:moveTo>
                <a:lnTo>
                  <a:pt x="567054" y="0"/>
                </a:lnTo>
                <a:lnTo>
                  <a:pt x="562355" y="253"/>
                </a:lnTo>
                <a:lnTo>
                  <a:pt x="558546" y="634"/>
                </a:lnTo>
                <a:lnTo>
                  <a:pt x="554735" y="1142"/>
                </a:lnTo>
                <a:lnTo>
                  <a:pt x="551687" y="1650"/>
                </a:lnTo>
                <a:lnTo>
                  <a:pt x="549528" y="2412"/>
                </a:lnTo>
                <a:lnTo>
                  <a:pt x="547242" y="3175"/>
                </a:lnTo>
                <a:lnTo>
                  <a:pt x="543409" y="185548"/>
                </a:lnTo>
                <a:lnTo>
                  <a:pt x="542240" y="198682"/>
                </a:lnTo>
                <a:lnTo>
                  <a:pt x="522604" y="235965"/>
                </a:lnTo>
                <a:lnTo>
                  <a:pt x="509142" y="242823"/>
                </a:lnTo>
                <a:lnTo>
                  <a:pt x="501776" y="245744"/>
                </a:lnTo>
                <a:lnTo>
                  <a:pt x="493522" y="247141"/>
                </a:lnTo>
                <a:lnTo>
                  <a:pt x="585073" y="247141"/>
                </a:lnTo>
                <a:lnTo>
                  <a:pt x="599330" y="209072"/>
                </a:lnTo>
                <a:lnTo>
                  <a:pt x="601472" y="7873"/>
                </a:lnTo>
                <a:lnTo>
                  <a:pt x="601090" y="6603"/>
                </a:lnTo>
                <a:lnTo>
                  <a:pt x="583056" y="253"/>
                </a:lnTo>
                <a:lnTo>
                  <a:pt x="578357" y="0"/>
                </a:lnTo>
                <a:close/>
              </a:path>
              <a:path w="601472" h="295274">
                <a:moveTo>
                  <a:pt x="157225" y="0"/>
                </a:moveTo>
                <a:lnTo>
                  <a:pt x="145796" y="0"/>
                </a:lnTo>
                <a:lnTo>
                  <a:pt x="140970" y="253"/>
                </a:lnTo>
                <a:lnTo>
                  <a:pt x="121920" y="283337"/>
                </a:lnTo>
                <a:lnTo>
                  <a:pt x="122427" y="284733"/>
                </a:lnTo>
                <a:lnTo>
                  <a:pt x="124332" y="287146"/>
                </a:lnTo>
                <a:lnTo>
                  <a:pt x="125983" y="288163"/>
                </a:lnTo>
                <a:lnTo>
                  <a:pt x="128142" y="288925"/>
                </a:lnTo>
                <a:lnTo>
                  <a:pt x="130428" y="289813"/>
                </a:lnTo>
                <a:lnTo>
                  <a:pt x="133476" y="290448"/>
                </a:lnTo>
                <a:lnTo>
                  <a:pt x="137286" y="290829"/>
                </a:lnTo>
                <a:lnTo>
                  <a:pt x="140970" y="291338"/>
                </a:lnTo>
                <a:lnTo>
                  <a:pt x="145796" y="291591"/>
                </a:lnTo>
                <a:lnTo>
                  <a:pt x="157225" y="291591"/>
                </a:lnTo>
                <a:lnTo>
                  <a:pt x="161925" y="291338"/>
                </a:lnTo>
                <a:lnTo>
                  <a:pt x="165734" y="290829"/>
                </a:lnTo>
                <a:lnTo>
                  <a:pt x="169417" y="290448"/>
                </a:lnTo>
                <a:lnTo>
                  <a:pt x="172338" y="289813"/>
                </a:lnTo>
                <a:lnTo>
                  <a:pt x="174625" y="288925"/>
                </a:lnTo>
                <a:lnTo>
                  <a:pt x="176910" y="288163"/>
                </a:lnTo>
                <a:lnTo>
                  <a:pt x="178434" y="287146"/>
                </a:lnTo>
                <a:lnTo>
                  <a:pt x="179412" y="285876"/>
                </a:lnTo>
                <a:lnTo>
                  <a:pt x="180212" y="284733"/>
                </a:lnTo>
                <a:lnTo>
                  <a:pt x="180593" y="283337"/>
                </a:lnTo>
                <a:lnTo>
                  <a:pt x="180593" y="144652"/>
                </a:lnTo>
                <a:lnTo>
                  <a:pt x="246589" y="144652"/>
                </a:lnTo>
                <a:lnTo>
                  <a:pt x="239522" y="133984"/>
                </a:lnTo>
                <a:lnTo>
                  <a:pt x="240587" y="132587"/>
                </a:lnTo>
                <a:lnTo>
                  <a:pt x="180593" y="132587"/>
                </a:lnTo>
                <a:lnTo>
                  <a:pt x="180559" y="7873"/>
                </a:lnTo>
                <a:lnTo>
                  <a:pt x="161925" y="253"/>
                </a:lnTo>
                <a:lnTo>
                  <a:pt x="157225" y="0"/>
                </a:lnTo>
                <a:close/>
              </a:path>
              <a:path w="601472" h="295274">
                <a:moveTo>
                  <a:pt x="246589" y="144652"/>
                </a:moveTo>
                <a:lnTo>
                  <a:pt x="180593" y="144652"/>
                </a:lnTo>
                <a:lnTo>
                  <a:pt x="267970" y="281685"/>
                </a:lnTo>
                <a:lnTo>
                  <a:pt x="268985" y="283844"/>
                </a:lnTo>
                <a:lnTo>
                  <a:pt x="292607" y="291591"/>
                </a:lnTo>
                <a:lnTo>
                  <a:pt x="308355" y="291591"/>
                </a:lnTo>
                <a:lnTo>
                  <a:pt x="313435" y="291338"/>
                </a:lnTo>
                <a:lnTo>
                  <a:pt x="317500" y="290829"/>
                </a:lnTo>
                <a:lnTo>
                  <a:pt x="321563" y="290448"/>
                </a:lnTo>
                <a:lnTo>
                  <a:pt x="324611" y="289813"/>
                </a:lnTo>
                <a:lnTo>
                  <a:pt x="327025" y="288925"/>
                </a:lnTo>
                <a:lnTo>
                  <a:pt x="329310" y="288163"/>
                </a:lnTo>
                <a:lnTo>
                  <a:pt x="332866" y="280288"/>
                </a:lnTo>
                <a:lnTo>
                  <a:pt x="332612" y="278764"/>
                </a:lnTo>
                <a:lnTo>
                  <a:pt x="331850" y="276732"/>
                </a:lnTo>
                <a:lnTo>
                  <a:pt x="331215" y="274700"/>
                </a:lnTo>
                <a:lnTo>
                  <a:pt x="329310" y="270637"/>
                </a:lnTo>
                <a:lnTo>
                  <a:pt x="326008" y="264540"/>
                </a:lnTo>
                <a:lnTo>
                  <a:pt x="246589" y="144652"/>
                </a:lnTo>
                <a:close/>
              </a:path>
              <a:path w="601472" h="295274">
                <a:moveTo>
                  <a:pt x="304291" y="0"/>
                </a:moveTo>
                <a:lnTo>
                  <a:pt x="266318" y="7873"/>
                </a:lnTo>
                <a:lnTo>
                  <a:pt x="265302" y="9778"/>
                </a:lnTo>
                <a:lnTo>
                  <a:pt x="180593" y="132587"/>
                </a:lnTo>
                <a:lnTo>
                  <a:pt x="240587" y="132587"/>
                </a:lnTo>
                <a:lnTo>
                  <a:pt x="318770" y="30098"/>
                </a:lnTo>
                <a:lnTo>
                  <a:pt x="322579" y="24383"/>
                </a:lnTo>
                <a:lnTo>
                  <a:pt x="325120" y="20065"/>
                </a:lnTo>
                <a:lnTo>
                  <a:pt x="326389" y="17398"/>
                </a:lnTo>
                <a:lnTo>
                  <a:pt x="327786" y="14731"/>
                </a:lnTo>
                <a:lnTo>
                  <a:pt x="328422" y="12064"/>
                </a:lnTo>
                <a:lnTo>
                  <a:pt x="328352" y="7873"/>
                </a:lnTo>
                <a:lnTo>
                  <a:pt x="328040" y="6730"/>
                </a:lnTo>
                <a:lnTo>
                  <a:pt x="309117" y="253"/>
                </a:lnTo>
                <a:lnTo>
                  <a:pt x="304291" y="0"/>
                </a:lnTo>
                <a:close/>
              </a:path>
              <a:path w="601472" h="295274">
                <a:moveTo>
                  <a:pt x="35305" y="0"/>
                </a:moveTo>
                <a:lnTo>
                  <a:pt x="23875" y="0"/>
                </a:lnTo>
                <a:lnTo>
                  <a:pt x="19176" y="253"/>
                </a:lnTo>
                <a:lnTo>
                  <a:pt x="0" y="7873"/>
                </a:lnTo>
                <a:lnTo>
                  <a:pt x="0" y="283717"/>
                </a:lnTo>
                <a:lnTo>
                  <a:pt x="507" y="284988"/>
                </a:lnTo>
                <a:lnTo>
                  <a:pt x="1524" y="286130"/>
                </a:lnTo>
                <a:lnTo>
                  <a:pt x="2412" y="287400"/>
                </a:lnTo>
                <a:lnTo>
                  <a:pt x="15366" y="290829"/>
                </a:lnTo>
                <a:lnTo>
                  <a:pt x="19050" y="291338"/>
                </a:lnTo>
                <a:lnTo>
                  <a:pt x="23875" y="291591"/>
                </a:lnTo>
                <a:lnTo>
                  <a:pt x="35305" y="291591"/>
                </a:lnTo>
                <a:lnTo>
                  <a:pt x="40004" y="291338"/>
                </a:lnTo>
                <a:lnTo>
                  <a:pt x="43814" y="290829"/>
                </a:lnTo>
                <a:lnTo>
                  <a:pt x="47498" y="290448"/>
                </a:lnTo>
                <a:lnTo>
                  <a:pt x="58927" y="283717"/>
                </a:lnTo>
                <a:lnTo>
                  <a:pt x="58927" y="7873"/>
                </a:lnTo>
                <a:lnTo>
                  <a:pt x="40004" y="253"/>
                </a:lnTo>
                <a:lnTo>
                  <a:pt x="35305" y="0"/>
                </a:lnTo>
                <a:close/>
              </a:path>
            </a:pathLst>
          </a:custGeom>
          <a:solidFill>
            <a:srgbClr val="FFEFE7"/>
          </a:solidFill>
        </p:spPr>
        <p:txBody>
          <a:bodyPr wrap="square" lIns="0" tIns="0" rIns="0" bIns="0" rtlCol="0">
            <a:noAutofit/>
          </a:bodyPr>
          <a:lstStyle/>
          <a:p>
            <a:endParaRPr/>
          </a:p>
        </p:txBody>
      </p:sp>
      <p:sp>
        <p:nvSpPr>
          <p:cNvPr id="24" name="object 24"/>
          <p:cNvSpPr/>
          <p:nvPr/>
        </p:nvSpPr>
        <p:spPr>
          <a:xfrm>
            <a:off x="7617841" y="1802129"/>
            <a:ext cx="633602" cy="327406"/>
          </a:xfrm>
          <a:prstGeom prst="rect">
            <a:avLst/>
          </a:prstGeom>
          <a:blipFill>
            <a:blip r:embed="rId19" cstate="print"/>
            <a:stretch>
              <a:fillRect/>
            </a:stretch>
          </a:blipFill>
        </p:spPr>
        <p:txBody>
          <a:bodyPr wrap="square" lIns="0" tIns="0" rIns="0" bIns="0" rtlCol="0">
            <a:noAutofit/>
          </a:bodyPr>
          <a:lstStyle/>
          <a:p>
            <a:endParaRPr/>
          </a:p>
        </p:txBody>
      </p:sp>
      <p:sp>
        <p:nvSpPr>
          <p:cNvPr id="25" name="object 25"/>
          <p:cNvSpPr/>
          <p:nvPr/>
        </p:nvSpPr>
        <p:spPr>
          <a:xfrm>
            <a:off x="4876800" y="2438400"/>
            <a:ext cx="4495800" cy="3886200"/>
          </a:xfrm>
          <a:prstGeom prst="rect">
            <a:avLst/>
          </a:prstGeom>
          <a:blipFill>
            <a:blip r:embed="rId20" cstate="print"/>
            <a:stretch>
              <a:fillRect/>
            </a:stretch>
          </a:blipFill>
        </p:spPr>
        <p:txBody>
          <a:bodyPr wrap="square" lIns="0" tIns="0" rIns="0" bIns="0" rtlCol="0">
            <a:noAutofit/>
          </a:bodyPr>
          <a:lstStyle/>
          <a:p>
            <a:endParaRPr/>
          </a:p>
        </p:txBody>
      </p:sp>
      <p:sp>
        <p:nvSpPr>
          <p:cNvPr id="26" name="object 26"/>
          <p:cNvSpPr/>
          <p:nvPr/>
        </p:nvSpPr>
        <p:spPr>
          <a:xfrm>
            <a:off x="4862449" y="2424113"/>
            <a:ext cx="4524375" cy="3914775"/>
          </a:xfrm>
          <a:custGeom>
            <a:avLst/>
            <a:gdLst/>
            <a:ahLst/>
            <a:cxnLst/>
            <a:rect l="l" t="t" r="r" b="b"/>
            <a:pathLst>
              <a:path w="4524375" h="3914775">
                <a:moveTo>
                  <a:pt x="0" y="3914775"/>
                </a:moveTo>
                <a:lnTo>
                  <a:pt x="4524375" y="3914775"/>
                </a:lnTo>
                <a:lnTo>
                  <a:pt x="4524375" y="0"/>
                </a:lnTo>
                <a:lnTo>
                  <a:pt x="0" y="0"/>
                </a:lnTo>
                <a:lnTo>
                  <a:pt x="0" y="3914775"/>
                </a:lnTo>
                <a:close/>
              </a:path>
            </a:pathLst>
          </a:custGeom>
          <a:ln w="28575">
            <a:solidFill>
              <a:srgbClr val="000000"/>
            </a:solidFill>
          </a:ln>
        </p:spPr>
        <p:txBody>
          <a:bodyPr wrap="square" lIns="0" tIns="0" rIns="0" bIns="0" rtlCol="0">
            <a:noAutofit/>
          </a:bodyPr>
          <a:lstStyle/>
          <a:p>
            <a:endParaRPr/>
          </a:p>
        </p:txBody>
      </p:sp>
      <p:sp>
        <p:nvSpPr>
          <p:cNvPr id="30" name="object 30"/>
          <p:cNvSpPr txBox="1"/>
          <p:nvPr/>
        </p:nvSpPr>
        <p:spPr>
          <a:xfrm>
            <a:off x="1069340" y="931377"/>
            <a:ext cx="3792854" cy="4479290"/>
          </a:xfrm>
          <a:prstGeom prst="rect">
            <a:avLst/>
          </a:prstGeom>
        </p:spPr>
        <p:txBody>
          <a:bodyPr vert="horz" wrap="square" lIns="0" tIns="0" rIns="0" bIns="0" rtlCol="0">
            <a:noAutofit/>
          </a:bodyPr>
          <a:lstStyle/>
          <a:p>
            <a:pPr marL="12700" marR="262255" indent="60960" algn="ctr">
              <a:lnSpc>
                <a:spcPct val="102299"/>
              </a:lnSpc>
              <a:tabLst>
                <a:tab pos="546100" algn="l"/>
              </a:tabLst>
            </a:pPr>
            <a:r>
              <a:rPr sz="3200" b="1" u="heavy" dirty="0">
                <a:latin typeface="Calibri"/>
                <a:cs typeface="Calibri"/>
              </a:rPr>
              <a:t> 	</a:t>
            </a:r>
          </a:p>
          <a:p>
            <a:pPr marL="12700" marR="262255" indent="60960" algn="ctr">
              <a:lnSpc>
                <a:spcPct val="102299"/>
              </a:lnSpc>
              <a:tabLst>
                <a:tab pos="546100" algn="l"/>
              </a:tabLst>
            </a:pPr>
            <a:r>
              <a:rPr sz="3200" dirty="0" err="1">
                <a:latin typeface="Calibri"/>
                <a:cs typeface="Calibri"/>
              </a:rPr>
              <a:t>Se</a:t>
            </a:r>
            <a:r>
              <a:rPr sz="3200" spc="-15" dirty="0" err="1">
                <a:latin typeface="Calibri"/>
                <a:cs typeface="Calibri"/>
              </a:rPr>
              <a:t>t</a:t>
            </a:r>
            <a:r>
              <a:rPr sz="3200" dirty="0" err="1">
                <a:latin typeface="Calibri"/>
                <a:cs typeface="Calibri"/>
              </a:rPr>
              <a:t>iap</a:t>
            </a:r>
            <a:r>
              <a:rPr sz="3200" spc="-10" dirty="0">
                <a:latin typeface="Calibri"/>
                <a:cs typeface="Calibri"/>
              </a:rPr>
              <a:t> </a:t>
            </a:r>
            <a:r>
              <a:rPr sz="3200" dirty="0" err="1">
                <a:latin typeface="Calibri"/>
                <a:cs typeface="Calibri"/>
              </a:rPr>
              <a:t>pejab</a:t>
            </a:r>
            <a:r>
              <a:rPr sz="3200" spc="-25" dirty="0" err="1">
                <a:latin typeface="Calibri"/>
                <a:cs typeface="Calibri"/>
              </a:rPr>
              <a:t>a</a:t>
            </a:r>
            <a:r>
              <a:rPr sz="3200" dirty="0" err="1">
                <a:latin typeface="Calibri"/>
                <a:cs typeface="Calibri"/>
              </a:rPr>
              <a:t>t</a:t>
            </a:r>
            <a:r>
              <a:rPr sz="3200" spc="5" dirty="0">
                <a:latin typeface="Calibri"/>
                <a:cs typeface="Calibri"/>
              </a:rPr>
              <a:t> </a:t>
            </a:r>
            <a:r>
              <a:rPr sz="3200" spc="-60" dirty="0" err="1">
                <a:latin typeface="Calibri"/>
                <a:cs typeface="Calibri"/>
              </a:rPr>
              <a:t>P</a:t>
            </a:r>
            <a:r>
              <a:rPr sz="3200" dirty="0" err="1">
                <a:latin typeface="Calibri"/>
                <a:cs typeface="Calibri"/>
              </a:rPr>
              <a:t>emeri</a:t>
            </a:r>
            <a:r>
              <a:rPr sz="3200" spc="-35" dirty="0" err="1">
                <a:latin typeface="Calibri"/>
                <a:cs typeface="Calibri"/>
              </a:rPr>
              <a:t>n</a:t>
            </a:r>
            <a:r>
              <a:rPr sz="3200" spc="-45" dirty="0" err="1">
                <a:latin typeface="Calibri"/>
                <a:cs typeface="Calibri"/>
              </a:rPr>
              <a:t>t</a:t>
            </a:r>
            <a:r>
              <a:rPr sz="3200" dirty="0" err="1">
                <a:latin typeface="Calibri"/>
                <a:cs typeface="Calibri"/>
              </a:rPr>
              <a:t>ah</a:t>
            </a:r>
            <a:r>
              <a:rPr sz="3200" spc="5" dirty="0">
                <a:latin typeface="Calibri"/>
                <a:cs typeface="Calibri"/>
              </a:rPr>
              <a:t> </a:t>
            </a:r>
            <a:r>
              <a:rPr sz="3200" dirty="0">
                <a:latin typeface="Calibri"/>
                <a:cs typeface="Calibri"/>
              </a:rPr>
              <a:t>harus me</a:t>
            </a:r>
            <a:r>
              <a:rPr sz="3200" spc="-15" dirty="0">
                <a:latin typeface="Calibri"/>
                <a:cs typeface="Calibri"/>
              </a:rPr>
              <a:t>m</a:t>
            </a:r>
            <a:r>
              <a:rPr sz="3200" dirty="0">
                <a:latin typeface="Calibri"/>
                <a:cs typeface="Calibri"/>
              </a:rPr>
              <a:t>i</a:t>
            </a:r>
            <a:r>
              <a:rPr sz="3200" spc="-10" dirty="0">
                <a:latin typeface="Calibri"/>
                <a:cs typeface="Calibri"/>
              </a:rPr>
              <a:t>l</a:t>
            </a:r>
            <a:r>
              <a:rPr sz="3200" dirty="0">
                <a:latin typeface="Calibri"/>
                <a:cs typeface="Calibri"/>
              </a:rPr>
              <a:t>i</a:t>
            </a:r>
            <a:r>
              <a:rPr sz="3200" spc="-10" dirty="0">
                <a:latin typeface="Calibri"/>
                <a:cs typeface="Calibri"/>
              </a:rPr>
              <a:t>k</a:t>
            </a:r>
            <a:r>
              <a:rPr sz="3200" dirty="0">
                <a:latin typeface="Calibri"/>
                <a:cs typeface="Calibri"/>
              </a:rPr>
              <a:t>i </a:t>
            </a:r>
            <a:r>
              <a:rPr sz="3200" b="1" dirty="0">
                <a:latin typeface="Calibri"/>
                <a:cs typeface="Calibri"/>
              </a:rPr>
              <a:t>In</a:t>
            </a:r>
            <a:r>
              <a:rPr sz="3200" b="1" spc="-10" dirty="0">
                <a:latin typeface="Calibri"/>
                <a:cs typeface="Calibri"/>
              </a:rPr>
              <a:t>d</a:t>
            </a:r>
            <a:r>
              <a:rPr sz="3200" b="1" dirty="0">
                <a:latin typeface="Calibri"/>
                <a:cs typeface="Calibri"/>
              </a:rPr>
              <a:t>i</a:t>
            </a:r>
            <a:r>
              <a:rPr sz="3200" b="1" spc="-35" dirty="0">
                <a:latin typeface="Calibri"/>
                <a:cs typeface="Calibri"/>
              </a:rPr>
              <a:t>k</a:t>
            </a:r>
            <a:r>
              <a:rPr sz="3200" b="1" spc="-25" dirty="0">
                <a:latin typeface="Calibri"/>
                <a:cs typeface="Calibri"/>
              </a:rPr>
              <a:t>a</a:t>
            </a:r>
            <a:r>
              <a:rPr sz="3200" b="1" spc="-35" dirty="0">
                <a:latin typeface="Calibri"/>
                <a:cs typeface="Calibri"/>
              </a:rPr>
              <a:t>t</a:t>
            </a:r>
            <a:r>
              <a:rPr sz="3200" b="1" dirty="0">
                <a:latin typeface="Calibri"/>
                <a:cs typeface="Calibri"/>
              </a:rPr>
              <a:t>or</a:t>
            </a:r>
            <a:r>
              <a:rPr sz="3200" b="1" spc="-30" dirty="0">
                <a:latin typeface="Calibri"/>
                <a:cs typeface="Calibri"/>
              </a:rPr>
              <a:t> </a:t>
            </a:r>
            <a:r>
              <a:rPr sz="3200" b="1" dirty="0">
                <a:latin typeface="Calibri"/>
                <a:cs typeface="Calibri"/>
              </a:rPr>
              <a:t>Kinerja U</a:t>
            </a:r>
            <a:r>
              <a:rPr sz="3200" b="1" spc="-35" dirty="0">
                <a:latin typeface="Calibri"/>
                <a:cs typeface="Calibri"/>
              </a:rPr>
              <a:t>t</a:t>
            </a:r>
            <a:r>
              <a:rPr sz="3200" b="1" dirty="0">
                <a:latin typeface="Calibri"/>
                <a:cs typeface="Calibri"/>
              </a:rPr>
              <a:t>ama</a:t>
            </a:r>
            <a:r>
              <a:rPr sz="3200" b="1" spc="-25" dirty="0">
                <a:latin typeface="Calibri"/>
                <a:cs typeface="Calibri"/>
              </a:rPr>
              <a:t> </a:t>
            </a:r>
            <a:r>
              <a:rPr sz="3200" b="1" dirty="0">
                <a:latin typeface="Calibri"/>
                <a:cs typeface="Calibri"/>
              </a:rPr>
              <a:t>(I</a:t>
            </a:r>
            <a:r>
              <a:rPr sz="3200" b="1" spc="-45" dirty="0">
                <a:latin typeface="Calibri"/>
                <a:cs typeface="Calibri"/>
              </a:rPr>
              <a:t>K</a:t>
            </a:r>
            <a:r>
              <a:rPr sz="3200" b="1" dirty="0">
                <a:latin typeface="Calibri"/>
                <a:cs typeface="Calibri"/>
              </a:rPr>
              <a:t>U)</a:t>
            </a:r>
            <a:r>
              <a:rPr sz="3200" b="1" spc="-10" dirty="0">
                <a:latin typeface="Calibri"/>
                <a:cs typeface="Calibri"/>
              </a:rPr>
              <a:t> </a:t>
            </a:r>
            <a:r>
              <a:rPr sz="3200" spc="-50" dirty="0">
                <a:latin typeface="Calibri"/>
                <a:cs typeface="Calibri"/>
              </a:rPr>
              <a:t>y</a:t>
            </a:r>
            <a:r>
              <a:rPr sz="3200" dirty="0">
                <a:latin typeface="Calibri"/>
                <a:cs typeface="Calibri"/>
              </a:rPr>
              <a:t>ang </a:t>
            </a:r>
            <a:r>
              <a:rPr sz="3200" spc="-45" dirty="0" err="1">
                <a:latin typeface="Calibri"/>
                <a:cs typeface="Calibri"/>
              </a:rPr>
              <a:t>t</a:t>
            </a:r>
            <a:r>
              <a:rPr sz="3200" dirty="0" err="1">
                <a:latin typeface="Calibri"/>
                <a:cs typeface="Calibri"/>
              </a:rPr>
              <a:t>eru</a:t>
            </a:r>
            <a:r>
              <a:rPr sz="3200" spc="-50" dirty="0" err="1">
                <a:latin typeface="Calibri"/>
                <a:cs typeface="Calibri"/>
              </a:rPr>
              <a:t>k</a:t>
            </a:r>
            <a:r>
              <a:rPr sz="3200" dirty="0" err="1">
                <a:latin typeface="Calibri"/>
                <a:cs typeface="Calibri"/>
              </a:rPr>
              <a:t>ur</a:t>
            </a:r>
            <a:r>
              <a:rPr sz="3200" spc="-10" dirty="0">
                <a:latin typeface="Calibri"/>
                <a:cs typeface="Calibri"/>
              </a:rPr>
              <a:t> </a:t>
            </a:r>
            <a:r>
              <a:rPr sz="4000" b="1" dirty="0" err="1">
                <a:latin typeface="Calibri"/>
                <a:cs typeface="Calibri"/>
              </a:rPr>
              <a:t>se</a:t>
            </a:r>
            <a:r>
              <a:rPr sz="4000" b="1" spc="-15" dirty="0" err="1">
                <a:latin typeface="Calibri"/>
                <a:cs typeface="Calibri"/>
              </a:rPr>
              <a:t>l</a:t>
            </a:r>
            <a:r>
              <a:rPr sz="4000" b="1" dirty="0" err="1">
                <a:latin typeface="Calibri"/>
                <a:cs typeface="Calibri"/>
              </a:rPr>
              <a:t>a</a:t>
            </a:r>
            <a:r>
              <a:rPr sz="4000" b="1" spc="-65" dirty="0" err="1">
                <a:latin typeface="Calibri"/>
                <a:cs typeface="Calibri"/>
              </a:rPr>
              <a:t>r</a:t>
            </a:r>
            <a:r>
              <a:rPr sz="4000" b="1" dirty="0" err="1">
                <a:latin typeface="Calibri"/>
                <a:cs typeface="Calibri"/>
              </a:rPr>
              <a:t>as</a:t>
            </a:r>
            <a:r>
              <a:rPr sz="4000" b="1" spc="-5" dirty="0">
                <a:latin typeface="Calibri"/>
                <a:cs typeface="Calibri"/>
              </a:rPr>
              <a:t> </a:t>
            </a:r>
          </a:p>
          <a:p>
            <a:pPr marL="12700" marR="262255" indent="60960" algn="ctr">
              <a:lnSpc>
                <a:spcPct val="102299"/>
              </a:lnSpc>
              <a:tabLst>
                <a:tab pos="546100" algn="l"/>
              </a:tabLst>
            </a:pPr>
            <a:r>
              <a:rPr sz="3200" dirty="0" err="1">
                <a:latin typeface="Calibri"/>
                <a:cs typeface="Calibri"/>
              </a:rPr>
              <a:t>den</a:t>
            </a:r>
            <a:r>
              <a:rPr sz="3200" spc="-65" dirty="0" err="1">
                <a:latin typeface="Calibri"/>
                <a:cs typeface="Calibri"/>
              </a:rPr>
              <a:t>g</a:t>
            </a:r>
            <a:r>
              <a:rPr sz="3200" dirty="0" err="1">
                <a:latin typeface="Calibri"/>
                <a:cs typeface="Calibri"/>
              </a:rPr>
              <a:t>an</a:t>
            </a:r>
            <a:r>
              <a:rPr sz="3200" dirty="0">
                <a:latin typeface="Calibri"/>
                <a:cs typeface="Calibri"/>
              </a:rPr>
              <a:t> vis</a:t>
            </a:r>
            <a:r>
              <a:rPr sz="3200" spc="-5" dirty="0">
                <a:latin typeface="Calibri"/>
                <a:cs typeface="Calibri"/>
              </a:rPr>
              <a:t>i</a:t>
            </a:r>
            <a:r>
              <a:rPr sz="3200" spc="-10" dirty="0">
                <a:latin typeface="Calibri"/>
                <a:cs typeface="Calibri"/>
              </a:rPr>
              <a:t>, </a:t>
            </a:r>
            <a:r>
              <a:rPr sz="3200" spc="-5" dirty="0">
                <a:latin typeface="Calibri"/>
                <a:cs typeface="Calibri"/>
              </a:rPr>
              <a:t>misi</a:t>
            </a:r>
            <a:r>
              <a:rPr sz="3200" spc="-10" dirty="0">
                <a:latin typeface="Calibri"/>
                <a:cs typeface="Calibri"/>
              </a:rPr>
              <a:t>,</a:t>
            </a:r>
            <a:r>
              <a:rPr sz="3200" spc="25" dirty="0">
                <a:latin typeface="Calibri"/>
                <a:cs typeface="Calibri"/>
              </a:rPr>
              <a:t> </a:t>
            </a:r>
            <a:r>
              <a:rPr sz="3200" spc="-45" dirty="0">
                <a:latin typeface="Calibri"/>
                <a:cs typeface="Calibri"/>
              </a:rPr>
              <a:t>s</a:t>
            </a:r>
            <a:r>
              <a:rPr sz="3200" dirty="0">
                <a:latin typeface="Calibri"/>
                <a:cs typeface="Calibri"/>
              </a:rPr>
              <a:t>t</a:t>
            </a:r>
            <a:r>
              <a:rPr sz="3200" spc="-70" dirty="0">
                <a:latin typeface="Calibri"/>
                <a:cs typeface="Calibri"/>
              </a:rPr>
              <a:t>r</a:t>
            </a:r>
            <a:r>
              <a:rPr sz="3200" spc="-25" dirty="0">
                <a:latin typeface="Calibri"/>
                <a:cs typeface="Calibri"/>
              </a:rPr>
              <a:t>a</a:t>
            </a:r>
            <a:r>
              <a:rPr sz="3200" spc="-45" dirty="0">
                <a:latin typeface="Calibri"/>
                <a:cs typeface="Calibri"/>
              </a:rPr>
              <a:t>t</a:t>
            </a:r>
            <a:r>
              <a:rPr sz="3200" dirty="0">
                <a:latin typeface="Calibri"/>
                <a:cs typeface="Calibri"/>
              </a:rPr>
              <a:t>eg</a:t>
            </a:r>
            <a:r>
              <a:rPr sz="3200" spc="5" dirty="0">
                <a:latin typeface="Calibri"/>
                <a:cs typeface="Calibri"/>
              </a:rPr>
              <a:t>i</a:t>
            </a:r>
            <a:r>
              <a:rPr sz="3200" spc="-10" dirty="0">
                <a:latin typeface="Calibri"/>
                <a:cs typeface="Calibri"/>
              </a:rPr>
              <a:t>, dan </a:t>
            </a:r>
            <a:r>
              <a:rPr sz="3200" spc="-65" dirty="0">
                <a:latin typeface="Calibri"/>
                <a:cs typeface="Calibri"/>
              </a:rPr>
              <a:t>R</a:t>
            </a:r>
            <a:r>
              <a:rPr sz="3200" dirty="0">
                <a:latin typeface="Calibri"/>
                <a:cs typeface="Calibri"/>
              </a:rPr>
              <a:t>en</a:t>
            </a:r>
            <a:r>
              <a:rPr sz="3200" spc="-45" dirty="0">
                <a:latin typeface="Calibri"/>
                <a:cs typeface="Calibri"/>
              </a:rPr>
              <a:t>s</a:t>
            </a:r>
            <a:r>
              <a:rPr sz="3200" dirty="0">
                <a:latin typeface="Calibri"/>
                <a:cs typeface="Calibri"/>
              </a:rPr>
              <a:t>t</a:t>
            </a:r>
            <a:r>
              <a:rPr sz="3200" spc="-70" dirty="0">
                <a:latin typeface="Calibri"/>
                <a:cs typeface="Calibri"/>
              </a:rPr>
              <a:t>r</a:t>
            </a:r>
            <a:r>
              <a:rPr sz="3200" dirty="0">
                <a:latin typeface="Calibri"/>
                <a:cs typeface="Calibri"/>
              </a:rPr>
              <a:t>a K/L</a:t>
            </a:r>
            <a:r>
              <a:rPr sz="3200" spc="-5" dirty="0">
                <a:latin typeface="Calibri"/>
                <a:cs typeface="Calibri"/>
              </a:rPr>
              <a:t> </a:t>
            </a:r>
            <a:r>
              <a:rPr sz="3200" spc="-25" dirty="0">
                <a:latin typeface="Calibri"/>
                <a:cs typeface="Calibri"/>
              </a:rPr>
              <a:t>a</a:t>
            </a:r>
            <a:r>
              <a:rPr sz="3200" spc="-45" dirty="0">
                <a:latin typeface="Calibri"/>
                <a:cs typeface="Calibri"/>
              </a:rPr>
              <a:t>t</a:t>
            </a:r>
            <a:r>
              <a:rPr sz="3200" dirty="0">
                <a:latin typeface="Calibri"/>
                <a:cs typeface="Calibri"/>
              </a:rPr>
              <a:t>au R</a:t>
            </a:r>
            <a:r>
              <a:rPr sz="3200" spc="-220" dirty="0">
                <a:latin typeface="Calibri"/>
                <a:cs typeface="Calibri"/>
              </a:rPr>
              <a:t>P</a:t>
            </a:r>
            <a:r>
              <a:rPr sz="3200" dirty="0">
                <a:latin typeface="Calibri"/>
                <a:cs typeface="Calibri"/>
              </a:rPr>
              <a:t>JMD</a:t>
            </a:r>
          </a:p>
        </p:txBody>
      </p:sp>
      <p:sp>
        <p:nvSpPr>
          <p:cNvPr id="31" name="object 31"/>
          <p:cNvSpPr txBox="1"/>
          <p:nvPr/>
        </p:nvSpPr>
        <p:spPr>
          <a:xfrm>
            <a:off x="1126643" y="362966"/>
            <a:ext cx="168275" cy="313055"/>
          </a:xfrm>
          <a:prstGeom prst="rect">
            <a:avLst/>
          </a:prstGeom>
        </p:spPr>
        <p:txBody>
          <a:bodyPr vert="horz" wrap="square" lIns="0" tIns="0" rIns="0" bIns="0" rtlCol="0">
            <a:noAutofit/>
          </a:bodyPr>
          <a:lstStyle/>
          <a:p>
            <a:pPr marL="12700"/>
            <a:endParaRPr sz="2000" dirty="0">
              <a:latin typeface="Century Gothic"/>
              <a:cs typeface="Century Gothic"/>
            </a:endParaRPr>
          </a:p>
        </p:txBody>
      </p:sp>
      <p:sp>
        <p:nvSpPr>
          <p:cNvPr id="35" name="object 28"/>
          <p:cNvSpPr txBox="1"/>
          <p:nvPr/>
        </p:nvSpPr>
        <p:spPr>
          <a:xfrm>
            <a:off x="1998942" y="12116"/>
            <a:ext cx="7845755" cy="996315"/>
          </a:xfrm>
          <a:prstGeom prst="rect">
            <a:avLst/>
          </a:prstGeom>
        </p:spPr>
        <p:txBody>
          <a:bodyPr vert="horz" wrap="square" lIns="0" tIns="0" rIns="0" bIns="0" rtlCol="0">
            <a:noAutofit/>
          </a:bodyPr>
          <a:lstStyle/>
          <a:p>
            <a:pPr marL="12700" algn="ctr"/>
            <a:r>
              <a:rPr sz="2800" b="1" spc="-50" dirty="0">
                <a:latin typeface="Calibri"/>
                <a:cs typeface="Calibri"/>
              </a:rPr>
              <a:t>P</a:t>
            </a:r>
            <a:r>
              <a:rPr sz="2800" b="1" dirty="0">
                <a:latin typeface="Calibri"/>
                <a:cs typeface="Calibri"/>
              </a:rPr>
              <a:t>erlu</a:t>
            </a:r>
            <a:r>
              <a:rPr sz="2800" b="1" spc="-70" dirty="0">
                <a:latin typeface="Calibri"/>
                <a:cs typeface="Calibri"/>
              </a:rPr>
              <a:t>n</a:t>
            </a:r>
            <a:r>
              <a:rPr sz="2800" b="1" spc="-55" dirty="0">
                <a:latin typeface="Calibri"/>
                <a:cs typeface="Calibri"/>
              </a:rPr>
              <a:t>y</a:t>
            </a:r>
            <a:r>
              <a:rPr sz="2800" b="1" dirty="0">
                <a:latin typeface="Calibri"/>
                <a:cs typeface="Calibri"/>
              </a:rPr>
              <a:t>a</a:t>
            </a:r>
            <a:r>
              <a:rPr sz="2800" b="1" spc="-40" dirty="0">
                <a:latin typeface="Calibri"/>
                <a:cs typeface="Calibri"/>
              </a:rPr>
              <a:t> </a:t>
            </a:r>
            <a:r>
              <a:rPr sz="2800" b="1" dirty="0" err="1">
                <a:latin typeface="Calibri"/>
                <a:cs typeface="Calibri"/>
              </a:rPr>
              <a:t>Mem</a:t>
            </a:r>
            <a:r>
              <a:rPr sz="2800" b="1" spc="-15" dirty="0" err="1">
                <a:latin typeface="Calibri"/>
                <a:cs typeface="Calibri"/>
              </a:rPr>
              <a:t>b</a:t>
            </a:r>
            <a:r>
              <a:rPr sz="2800" b="1" dirty="0" err="1">
                <a:latin typeface="Calibri"/>
                <a:cs typeface="Calibri"/>
              </a:rPr>
              <a:t>angun</a:t>
            </a:r>
            <a:r>
              <a:rPr sz="2800" b="1" spc="-30" dirty="0">
                <a:latin typeface="Calibri"/>
                <a:cs typeface="Calibri"/>
              </a:rPr>
              <a:t> </a:t>
            </a:r>
            <a:r>
              <a:rPr sz="2800" b="1" dirty="0" err="1">
                <a:latin typeface="Calibri"/>
                <a:cs typeface="Calibri"/>
              </a:rPr>
              <a:t>Si</a:t>
            </a:r>
            <a:r>
              <a:rPr sz="2800" b="1" spc="-30" dirty="0" err="1">
                <a:latin typeface="Calibri"/>
                <a:cs typeface="Calibri"/>
              </a:rPr>
              <a:t>s</a:t>
            </a:r>
            <a:r>
              <a:rPr sz="2800" b="1" spc="-35" dirty="0" err="1">
                <a:latin typeface="Calibri"/>
                <a:cs typeface="Calibri"/>
              </a:rPr>
              <a:t>t</a:t>
            </a:r>
            <a:r>
              <a:rPr sz="2800" b="1" dirty="0" err="1">
                <a:latin typeface="Calibri"/>
                <a:cs typeface="Calibri"/>
              </a:rPr>
              <a:t>em</a:t>
            </a:r>
            <a:r>
              <a:rPr sz="2800" b="1" dirty="0">
                <a:latin typeface="Calibri"/>
                <a:cs typeface="Calibri"/>
              </a:rPr>
              <a:t> </a:t>
            </a:r>
            <a:r>
              <a:rPr sz="2800" b="1" dirty="0" err="1">
                <a:latin typeface="Calibri"/>
                <a:cs typeface="Calibri"/>
              </a:rPr>
              <a:t>Ma</a:t>
            </a:r>
            <a:r>
              <a:rPr sz="2800" b="1" spc="-15" dirty="0" err="1">
                <a:latin typeface="Calibri"/>
                <a:cs typeface="Calibri"/>
              </a:rPr>
              <a:t>n</a:t>
            </a:r>
            <a:r>
              <a:rPr sz="2800" b="1" dirty="0" err="1">
                <a:latin typeface="Calibri"/>
                <a:cs typeface="Calibri"/>
              </a:rPr>
              <a:t>ajem</a:t>
            </a:r>
            <a:r>
              <a:rPr sz="2800" b="1" spc="-20" dirty="0" err="1">
                <a:latin typeface="Calibri"/>
                <a:cs typeface="Calibri"/>
              </a:rPr>
              <a:t>e</a:t>
            </a:r>
            <a:r>
              <a:rPr sz="2800" b="1" dirty="0" err="1">
                <a:latin typeface="Calibri"/>
                <a:cs typeface="Calibri"/>
              </a:rPr>
              <a:t>n</a:t>
            </a:r>
            <a:r>
              <a:rPr sz="2800" b="1" spc="-30" dirty="0">
                <a:latin typeface="Calibri"/>
                <a:cs typeface="Calibri"/>
              </a:rPr>
              <a:t> </a:t>
            </a:r>
            <a:r>
              <a:rPr sz="2800" b="1" dirty="0" err="1">
                <a:latin typeface="Calibri"/>
                <a:cs typeface="Calibri"/>
              </a:rPr>
              <a:t>Kinerja</a:t>
            </a:r>
            <a:r>
              <a:rPr sz="2800" b="1" spc="-25" dirty="0">
                <a:latin typeface="Calibri"/>
                <a:cs typeface="Calibri"/>
              </a:rPr>
              <a:t> </a:t>
            </a:r>
            <a:r>
              <a:rPr sz="2800" b="1" dirty="0" err="1">
                <a:latin typeface="Calibri"/>
                <a:cs typeface="Calibri"/>
              </a:rPr>
              <a:t>I</a:t>
            </a:r>
            <a:r>
              <a:rPr sz="2800" b="1" spc="-10" dirty="0" err="1">
                <a:latin typeface="Calibri"/>
                <a:cs typeface="Calibri"/>
              </a:rPr>
              <a:t>n</a:t>
            </a:r>
            <a:r>
              <a:rPr sz="2800" b="1" spc="-35" dirty="0" err="1">
                <a:latin typeface="Calibri"/>
                <a:cs typeface="Calibri"/>
              </a:rPr>
              <a:t>st</a:t>
            </a:r>
            <a:r>
              <a:rPr sz="2800" b="1" dirty="0" err="1">
                <a:latin typeface="Calibri"/>
                <a:cs typeface="Calibri"/>
              </a:rPr>
              <a:t>ansi</a:t>
            </a:r>
            <a:r>
              <a:rPr sz="2800" b="1" dirty="0">
                <a:latin typeface="Calibri"/>
                <a:cs typeface="Calibri"/>
              </a:rPr>
              <a:t> </a:t>
            </a:r>
            <a:r>
              <a:rPr sz="2800" b="1" dirty="0" err="1">
                <a:latin typeface="Calibri"/>
                <a:cs typeface="Calibri"/>
              </a:rPr>
              <a:t>Pemerintah</a:t>
            </a:r>
            <a:r>
              <a:rPr sz="2800" b="1" dirty="0">
                <a:latin typeface="Calibri"/>
                <a:cs typeface="Calibri"/>
              </a:rPr>
              <a:t> </a:t>
            </a:r>
            <a:endParaRPr sz="2800" dirty="0">
              <a:latin typeface="Calibri"/>
              <a:cs typeface="Calibri"/>
            </a:endParaRPr>
          </a:p>
        </p:txBody>
      </p:sp>
      <p:sp>
        <p:nvSpPr>
          <p:cNvPr id="2" name="Oval 1"/>
          <p:cNvSpPr/>
          <p:nvPr/>
        </p:nvSpPr>
        <p:spPr>
          <a:xfrm>
            <a:off x="1600200" y="4038600"/>
            <a:ext cx="23622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07469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Visi dan Misi Pemprov DKI</a:t>
            </a:r>
          </a:p>
        </p:txBody>
      </p:sp>
      <p:pic>
        <p:nvPicPr>
          <p:cNvPr id="5" name="Content Placeholder 4"/>
          <p:cNvPicPr>
            <a:picLocks noGrp="1" noChangeAspect="1"/>
          </p:cNvPicPr>
          <p:nvPr>
            <p:ph idx="1"/>
          </p:nvPr>
        </p:nvPicPr>
        <p:blipFill>
          <a:blip r:embed="rId2"/>
          <a:stretch>
            <a:fillRect/>
          </a:stretch>
        </p:blipFill>
        <p:spPr>
          <a:xfrm>
            <a:off x="1143001" y="1143000"/>
            <a:ext cx="7848600" cy="51816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12</a:t>
            </a:fld>
            <a:endParaRPr lang="en-US"/>
          </a:p>
        </p:txBody>
      </p:sp>
    </p:spTree>
    <p:extLst>
      <p:ext uri="{BB962C8B-B14F-4D97-AF65-F5344CB8AC3E}">
        <p14:creationId xmlns:p14="http://schemas.microsoft.com/office/powerpoint/2010/main" val="1062829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ave 3"/>
          <p:cNvSpPr/>
          <p:nvPr/>
        </p:nvSpPr>
        <p:spPr>
          <a:xfrm>
            <a:off x="1809751" y="2214564"/>
            <a:ext cx="6500813" cy="2143125"/>
          </a:xfrm>
          <a:prstGeom prst="wave">
            <a:avLst/>
          </a:prstGeom>
          <a:solidFill>
            <a:schemeClr val="tx2">
              <a:lumMod val="20000"/>
              <a:lumOff val="80000"/>
            </a:schemeClr>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4000" dirty="0">
                <a:solidFill>
                  <a:srgbClr val="002060"/>
                </a:solidFill>
                <a:latin typeface="Bauhaus 93" pitchFamily="82" charset="0"/>
              </a:rPr>
              <a:t>PERENCANAAN KINERJA</a:t>
            </a:r>
          </a:p>
        </p:txBody>
      </p:sp>
    </p:spTree>
    <p:extLst>
      <p:ext uri="{BB962C8B-B14F-4D97-AF65-F5344CB8AC3E}">
        <p14:creationId xmlns:p14="http://schemas.microsoft.com/office/powerpoint/2010/main" val="172457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3397" rIns="0" bIns="0" rtlCol="0" anchor="ctr">
            <a:noAutofit/>
          </a:bodyPr>
          <a:lstStyle/>
          <a:p>
            <a:pPr marL="1070610"/>
            <a:r>
              <a:rPr sz="3200" b="1" dirty="0">
                <a:latin typeface="Calibri"/>
                <a:cs typeface="Calibri"/>
              </a:rPr>
              <a:t>Hi</a:t>
            </a:r>
            <a:r>
              <a:rPr sz="3200" b="1" spc="-75" dirty="0">
                <a:latin typeface="Calibri"/>
                <a:cs typeface="Calibri"/>
              </a:rPr>
              <a:t>r</a:t>
            </a:r>
            <a:r>
              <a:rPr sz="3200" b="1" dirty="0">
                <a:latin typeface="Calibri"/>
                <a:cs typeface="Calibri"/>
              </a:rPr>
              <a:t>arki</a:t>
            </a:r>
            <a:r>
              <a:rPr sz="3200" b="1" spc="-25" dirty="0">
                <a:latin typeface="Calibri"/>
                <a:cs typeface="Calibri"/>
              </a:rPr>
              <a:t> </a:t>
            </a:r>
            <a:r>
              <a:rPr sz="3200" b="1" dirty="0">
                <a:latin typeface="Calibri"/>
                <a:cs typeface="Calibri"/>
              </a:rPr>
              <a:t>I</a:t>
            </a:r>
            <a:r>
              <a:rPr sz="3200" b="1" spc="-40" dirty="0">
                <a:latin typeface="Calibri"/>
                <a:cs typeface="Calibri"/>
              </a:rPr>
              <a:t>K</a:t>
            </a:r>
            <a:r>
              <a:rPr sz="3200" b="1" dirty="0">
                <a:latin typeface="Calibri"/>
                <a:cs typeface="Calibri"/>
              </a:rPr>
              <a:t>U</a:t>
            </a:r>
            <a:r>
              <a:rPr sz="3200" b="1" spc="-5" dirty="0">
                <a:latin typeface="Calibri"/>
                <a:cs typeface="Calibri"/>
              </a:rPr>
              <a:t> </a:t>
            </a:r>
            <a:r>
              <a:rPr sz="3200" b="1" spc="-50" dirty="0">
                <a:latin typeface="Calibri"/>
                <a:cs typeface="Calibri"/>
              </a:rPr>
              <a:t>P</a:t>
            </a:r>
            <a:r>
              <a:rPr sz="3200" b="1" dirty="0">
                <a:latin typeface="Calibri"/>
                <a:cs typeface="Calibri"/>
              </a:rPr>
              <a:t>emda</a:t>
            </a:r>
            <a:endParaRPr sz="3200">
              <a:latin typeface="Calibri"/>
              <a:cs typeface="Calibri"/>
            </a:endParaRPr>
          </a:p>
        </p:txBody>
      </p:sp>
      <p:sp>
        <p:nvSpPr>
          <p:cNvPr id="4" name="object 4"/>
          <p:cNvSpPr/>
          <p:nvPr/>
        </p:nvSpPr>
        <p:spPr>
          <a:xfrm>
            <a:off x="4419600" y="6400801"/>
            <a:ext cx="4267200" cy="1587"/>
          </a:xfrm>
          <a:custGeom>
            <a:avLst/>
            <a:gdLst/>
            <a:ahLst/>
            <a:cxnLst/>
            <a:rect l="l" t="t" r="r" b="b"/>
            <a:pathLst>
              <a:path w="4267200" h="1587">
                <a:moveTo>
                  <a:pt x="0" y="0"/>
                </a:moveTo>
                <a:lnTo>
                  <a:pt x="4267200" y="1587"/>
                </a:lnTo>
              </a:path>
            </a:pathLst>
          </a:custGeom>
          <a:ln w="57150">
            <a:solidFill>
              <a:srgbClr val="FF0000"/>
            </a:solidFill>
          </a:ln>
        </p:spPr>
        <p:txBody>
          <a:bodyPr wrap="square" lIns="0" tIns="0" rIns="0" bIns="0" rtlCol="0">
            <a:noAutofit/>
          </a:bodyPr>
          <a:lstStyle/>
          <a:p>
            <a:endParaRPr/>
          </a:p>
        </p:txBody>
      </p:sp>
      <p:sp>
        <p:nvSpPr>
          <p:cNvPr id="5" name="object 5"/>
          <p:cNvSpPr/>
          <p:nvPr/>
        </p:nvSpPr>
        <p:spPr>
          <a:xfrm>
            <a:off x="5715000" y="6475413"/>
            <a:ext cx="3505200" cy="1587"/>
          </a:xfrm>
          <a:custGeom>
            <a:avLst/>
            <a:gdLst/>
            <a:ahLst/>
            <a:cxnLst/>
            <a:rect l="l" t="t" r="r" b="b"/>
            <a:pathLst>
              <a:path w="3505200" h="1587">
                <a:moveTo>
                  <a:pt x="0" y="0"/>
                </a:moveTo>
                <a:lnTo>
                  <a:pt x="3505200" y="1587"/>
                </a:lnTo>
              </a:path>
            </a:pathLst>
          </a:custGeom>
          <a:ln w="57150">
            <a:solidFill>
              <a:srgbClr val="001F5F"/>
            </a:solidFill>
          </a:ln>
        </p:spPr>
        <p:txBody>
          <a:bodyPr wrap="square" lIns="0" tIns="0" rIns="0" bIns="0" rtlCol="0">
            <a:noAutofit/>
          </a:bodyPr>
          <a:lstStyle/>
          <a:p>
            <a:endParaRPr/>
          </a:p>
        </p:txBody>
      </p:sp>
      <p:sp>
        <p:nvSpPr>
          <p:cNvPr id="6" name="object 6"/>
          <p:cNvSpPr/>
          <p:nvPr/>
        </p:nvSpPr>
        <p:spPr>
          <a:xfrm>
            <a:off x="5410200" y="1369949"/>
            <a:ext cx="1981200" cy="1650"/>
          </a:xfrm>
          <a:custGeom>
            <a:avLst/>
            <a:gdLst/>
            <a:ahLst/>
            <a:cxnLst/>
            <a:rect l="l" t="t" r="r" b="b"/>
            <a:pathLst>
              <a:path w="1981200" h="1650">
                <a:moveTo>
                  <a:pt x="0" y="0"/>
                </a:moveTo>
                <a:lnTo>
                  <a:pt x="1981200" y="1650"/>
                </a:lnTo>
              </a:path>
            </a:pathLst>
          </a:custGeom>
          <a:ln w="38100">
            <a:solidFill>
              <a:srgbClr val="30859C"/>
            </a:solidFill>
          </a:ln>
        </p:spPr>
        <p:txBody>
          <a:bodyPr wrap="square" lIns="0" tIns="0" rIns="0" bIns="0" rtlCol="0">
            <a:noAutofit/>
          </a:bodyPr>
          <a:lstStyle/>
          <a:p>
            <a:endParaRPr/>
          </a:p>
        </p:txBody>
      </p:sp>
      <p:sp>
        <p:nvSpPr>
          <p:cNvPr id="7" name="object 7"/>
          <p:cNvSpPr/>
          <p:nvPr/>
        </p:nvSpPr>
        <p:spPr>
          <a:xfrm>
            <a:off x="2057400" y="1219200"/>
            <a:ext cx="1219200" cy="1066800"/>
          </a:xfrm>
          <a:custGeom>
            <a:avLst/>
            <a:gdLst/>
            <a:ahLst/>
            <a:cxnLst/>
            <a:rect l="l" t="t" r="r" b="b"/>
            <a:pathLst>
              <a:path w="1219200" h="1066800">
                <a:moveTo>
                  <a:pt x="0" y="1066800"/>
                </a:moveTo>
                <a:lnTo>
                  <a:pt x="1219200" y="1066800"/>
                </a:lnTo>
                <a:lnTo>
                  <a:pt x="1219200" y="0"/>
                </a:lnTo>
                <a:lnTo>
                  <a:pt x="0" y="0"/>
                </a:lnTo>
                <a:lnTo>
                  <a:pt x="0" y="1066800"/>
                </a:lnTo>
                <a:close/>
              </a:path>
            </a:pathLst>
          </a:custGeom>
          <a:solidFill>
            <a:srgbClr val="4F81BC"/>
          </a:solidFill>
        </p:spPr>
        <p:txBody>
          <a:bodyPr wrap="square" lIns="0" tIns="0" rIns="0" bIns="0" rtlCol="0">
            <a:noAutofit/>
          </a:bodyPr>
          <a:lstStyle/>
          <a:p>
            <a:endParaRPr/>
          </a:p>
        </p:txBody>
      </p:sp>
      <p:sp>
        <p:nvSpPr>
          <p:cNvPr id="8" name="object 8"/>
          <p:cNvSpPr/>
          <p:nvPr/>
        </p:nvSpPr>
        <p:spPr>
          <a:xfrm>
            <a:off x="2057400" y="1219200"/>
            <a:ext cx="1219200" cy="1066800"/>
          </a:xfrm>
          <a:custGeom>
            <a:avLst/>
            <a:gdLst/>
            <a:ahLst/>
            <a:cxnLst/>
            <a:rect l="l" t="t" r="r" b="b"/>
            <a:pathLst>
              <a:path w="1219200" h="1066800">
                <a:moveTo>
                  <a:pt x="0" y="1066800"/>
                </a:moveTo>
                <a:lnTo>
                  <a:pt x="1219200" y="1066800"/>
                </a:lnTo>
                <a:lnTo>
                  <a:pt x="1219200" y="0"/>
                </a:lnTo>
                <a:lnTo>
                  <a:pt x="0" y="0"/>
                </a:lnTo>
                <a:lnTo>
                  <a:pt x="0" y="1066800"/>
                </a:lnTo>
                <a:close/>
              </a:path>
            </a:pathLst>
          </a:custGeom>
          <a:ln w="25400">
            <a:solidFill>
              <a:srgbClr val="385D89"/>
            </a:solidFill>
          </a:ln>
        </p:spPr>
        <p:txBody>
          <a:bodyPr wrap="square" lIns="0" tIns="0" rIns="0" bIns="0" rtlCol="0">
            <a:noAutofit/>
          </a:bodyPr>
          <a:lstStyle/>
          <a:p>
            <a:endParaRPr/>
          </a:p>
        </p:txBody>
      </p:sp>
      <p:sp>
        <p:nvSpPr>
          <p:cNvPr id="9" name="object 9"/>
          <p:cNvSpPr/>
          <p:nvPr/>
        </p:nvSpPr>
        <p:spPr>
          <a:xfrm>
            <a:off x="762000" y="3276600"/>
            <a:ext cx="914400" cy="762000"/>
          </a:xfrm>
          <a:custGeom>
            <a:avLst/>
            <a:gdLst/>
            <a:ahLst/>
            <a:cxnLst/>
            <a:rect l="l" t="t" r="r" b="b"/>
            <a:pathLst>
              <a:path w="914400" h="762000">
                <a:moveTo>
                  <a:pt x="0" y="762000"/>
                </a:moveTo>
                <a:lnTo>
                  <a:pt x="914400" y="762000"/>
                </a:lnTo>
                <a:lnTo>
                  <a:pt x="914400" y="0"/>
                </a:lnTo>
                <a:lnTo>
                  <a:pt x="0" y="0"/>
                </a:lnTo>
                <a:lnTo>
                  <a:pt x="0" y="762000"/>
                </a:lnTo>
                <a:close/>
              </a:path>
            </a:pathLst>
          </a:custGeom>
          <a:solidFill>
            <a:srgbClr val="8EB4E2"/>
          </a:solidFill>
        </p:spPr>
        <p:txBody>
          <a:bodyPr wrap="square" lIns="0" tIns="0" rIns="0" bIns="0" rtlCol="0">
            <a:noAutofit/>
          </a:bodyPr>
          <a:lstStyle/>
          <a:p>
            <a:endParaRPr/>
          </a:p>
        </p:txBody>
      </p:sp>
      <p:sp>
        <p:nvSpPr>
          <p:cNvPr id="10" name="object 10"/>
          <p:cNvSpPr/>
          <p:nvPr/>
        </p:nvSpPr>
        <p:spPr>
          <a:xfrm>
            <a:off x="762000" y="3276600"/>
            <a:ext cx="914400" cy="762000"/>
          </a:xfrm>
          <a:custGeom>
            <a:avLst/>
            <a:gdLst/>
            <a:ahLst/>
            <a:cxnLst/>
            <a:rect l="l" t="t" r="r" b="b"/>
            <a:pathLst>
              <a:path w="914400" h="762000">
                <a:moveTo>
                  <a:pt x="0" y="762000"/>
                </a:moveTo>
                <a:lnTo>
                  <a:pt x="914400" y="762000"/>
                </a:lnTo>
                <a:lnTo>
                  <a:pt x="914400" y="0"/>
                </a:lnTo>
                <a:lnTo>
                  <a:pt x="0" y="0"/>
                </a:lnTo>
                <a:lnTo>
                  <a:pt x="0" y="762000"/>
                </a:lnTo>
                <a:close/>
              </a:path>
            </a:pathLst>
          </a:custGeom>
          <a:ln w="25400">
            <a:solidFill>
              <a:srgbClr val="385D89"/>
            </a:solidFill>
          </a:ln>
        </p:spPr>
        <p:txBody>
          <a:bodyPr wrap="square" lIns="0" tIns="0" rIns="0" bIns="0" rtlCol="0">
            <a:noAutofit/>
          </a:bodyPr>
          <a:lstStyle/>
          <a:p>
            <a:endParaRPr/>
          </a:p>
        </p:txBody>
      </p:sp>
      <p:sp>
        <p:nvSpPr>
          <p:cNvPr id="11" name="object 11"/>
          <p:cNvSpPr txBox="1"/>
          <p:nvPr/>
        </p:nvSpPr>
        <p:spPr>
          <a:xfrm>
            <a:off x="896214" y="3505835"/>
            <a:ext cx="645795" cy="573405"/>
          </a:xfrm>
          <a:prstGeom prst="rect">
            <a:avLst/>
          </a:prstGeom>
        </p:spPr>
        <p:txBody>
          <a:bodyPr vert="horz" wrap="square" lIns="0" tIns="0" rIns="0" bIns="0" rtlCol="0">
            <a:noAutofit/>
          </a:bodyPr>
          <a:lstStyle/>
          <a:p>
            <a:pPr algn="ctr"/>
            <a:r>
              <a:rPr spc="-50" dirty="0">
                <a:latin typeface="Calibri"/>
                <a:cs typeface="Calibri"/>
              </a:rPr>
              <a:t>K</a:t>
            </a:r>
            <a:r>
              <a:rPr spc="-10" dirty="0">
                <a:latin typeface="Calibri"/>
                <a:cs typeface="Calibri"/>
              </a:rPr>
              <a:t>e</a:t>
            </a:r>
            <a:r>
              <a:rPr spc="-5" dirty="0">
                <a:latin typeface="Calibri"/>
                <a:cs typeface="Calibri"/>
              </a:rPr>
              <a:t>p</a:t>
            </a:r>
            <a:r>
              <a:rPr dirty="0">
                <a:latin typeface="Calibri"/>
                <a:cs typeface="Calibri"/>
              </a:rPr>
              <a:t>ala</a:t>
            </a:r>
            <a:endParaRPr>
              <a:latin typeface="Calibri"/>
              <a:cs typeface="Calibri"/>
            </a:endParaRPr>
          </a:p>
          <a:p>
            <a:pPr algn="ctr"/>
            <a:r>
              <a:rPr dirty="0">
                <a:latin typeface="Calibri"/>
                <a:cs typeface="Calibri"/>
              </a:rPr>
              <a:t>O</a:t>
            </a:r>
            <a:r>
              <a:rPr spc="-15" dirty="0">
                <a:latin typeface="Calibri"/>
                <a:cs typeface="Calibri"/>
              </a:rPr>
              <a:t>P</a:t>
            </a:r>
            <a:r>
              <a:rPr dirty="0">
                <a:latin typeface="Calibri"/>
                <a:cs typeface="Calibri"/>
              </a:rPr>
              <a:t>D</a:t>
            </a:r>
            <a:endParaRPr>
              <a:latin typeface="Calibri"/>
              <a:cs typeface="Calibri"/>
            </a:endParaRPr>
          </a:p>
        </p:txBody>
      </p:sp>
      <p:sp>
        <p:nvSpPr>
          <p:cNvPr id="12" name="object 12"/>
          <p:cNvSpPr/>
          <p:nvPr/>
        </p:nvSpPr>
        <p:spPr>
          <a:xfrm>
            <a:off x="1828800" y="3276600"/>
            <a:ext cx="914400" cy="762000"/>
          </a:xfrm>
          <a:custGeom>
            <a:avLst/>
            <a:gdLst/>
            <a:ahLst/>
            <a:cxnLst/>
            <a:rect l="l" t="t" r="r" b="b"/>
            <a:pathLst>
              <a:path w="914400" h="762000">
                <a:moveTo>
                  <a:pt x="0" y="762000"/>
                </a:moveTo>
                <a:lnTo>
                  <a:pt x="914400" y="762000"/>
                </a:lnTo>
                <a:lnTo>
                  <a:pt x="914400" y="0"/>
                </a:lnTo>
                <a:lnTo>
                  <a:pt x="0" y="0"/>
                </a:lnTo>
                <a:lnTo>
                  <a:pt x="0" y="762000"/>
                </a:lnTo>
                <a:close/>
              </a:path>
            </a:pathLst>
          </a:custGeom>
          <a:solidFill>
            <a:srgbClr val="8EB4E2"/>
          </a:solidFill>
        </p:spPr>
        <p:txBody>
          <a:bodyPr wrap="square" lIns="0" tIns="0" rIns="0" bIns="0" rtlCol="0">
            <a:noAutofit/>
          </a:bodyPr>
          <a:lstStyle/>
          <a:p>
            <a:endParaRPr/>
          </a:p>
        </p:txBody>
      </p:sp>
      <p:sp>
        <p:nvSpPr>
          <p:cNvPr id="13" name="object 13"/>
          <p:cNvSpPr/>
          <p:nvPr/>
        </p:nvSpPr>
        <p:spPr>
          <a:xfrm>
            <a:off x="1828800" y="3276600"/>
            <a:ext cx="914400" cy="762000"/>
          </a:xfrm>
          <a:custGeom>
            <a:avLst/>
            <a:gdLst/>
            <a:ahLst/>
            <a:cxnLst/>
            <a:rect l="l" t="t" r="r" b="b"/>
            <a:pathLst>
              <a:path w="914400" h="762000">
                <a:moveTo>
                  <a:pt x="0" y="762000"/>
                </a:moveTo>
                <a:lnTo>
                  <a:pt x="914400" y="762000"/>
                </a:lnTo>
                <a:lnTo>
                  <a:pt x="914400" y="0"/>
                </a:lnTo>
                <a:lnTo>
                  <a:pt x="0" y="0"/>
                </a:lnTo>
                <a:lnTo>
                  <a:pt x="0" y="762000"/>
                </a:lnTo>
                <a:close/>
              </a:path>
            </a:pathLst>
          </a:custGeom>
          <a:ln w="25400">
            <a:solidFill>
              <a:srgbClr val="385D89"/>
            </a:solidFill>
          </a:ln>
        </p:spPr>
        <p:txBody>
          <a:bodyPr wrap="square" lIns="0" tIns="0" rIns="0" bIns="0" rtlCol="0">
            <a:noAutofit/>
          </a:bodyPr>
          <a:lstStyle/>
          <a:p>
            <a:endParaRPr/>
          </a:p>
        </p:txBody>
      </p:sp>
      <p:sp>
        <p:nvSpPr>
          <p:cNvPr id="14" name="object 14"/>
          <p:cNvSpPr txBox="1"/>
          <p:nvPr/>
        </p:nvSpPr>
        <p:spPr>
          <a:xfrm>
            <a:off x="2112646" y="3231515"/>
            <a:ext cx="346075" cy="298450"/>
          </a:xfrm>
          <a:prstGeom prst="rect">
            <a:avLst/>
          </a:prstGeom>
        </p:spPr>
        <p:txBody>
          <a:bodyPr vert="horz" wrap="square" lIns="0" tIns="0" rIns="0" bIns="0" rtlCol="0">
            <a:noAutofit/>
          </a:bodyPr>
          <a:lstStyle/>
          <a:p>
            <a:pPr marL="12700"/>
            <a:r>
              <a:rPr spc="-5" dirty="0">
                <a:latin typeface="Calibri"/>
                <a:cs typeface="Calibri"/>
              </a:rPr>
              <a:t>I</a:t>
            </a:r>
            <a:r>
              <a:rPr spc="-35" dirty="0">
                <a:latin typeface="Calibri"/>
                <a:cs typeface="Calibri"/>
              </a:rPr>
              <a:t>K</a:t>
            </a:r>
            <a:r>
              <a:rPr spc="-15" dirty="0">
                <a:latin typeface="Calibri"/>
                <a:cs typeface="Calibri"/>
              </a:rPr>
              <a:t>U</a:t>
            </a:r>
            <a:endParaRPr>
              <a:latin typeface="Calibri"/>
              <a:cs typeface="Calibri"/>
            </a:endParaRPr>
          </a:p>
        </p:txBody>
      </p:sp>
      <p:sp>
        <p:nvSpPr>
          <p:cNvPr id="15" name="object 15"/>
          <p:cNvSpPr txBox="1"/>
          <p:nvPr/>
        </p:nvSpPr>
        <p:spPr>
          <a:xfrm>
            <a:off x="1963293" y="3505835"/>
            <a:ext cx="645795" cy="573405"/>
          </a:xfrm>
          <a:prstGeom prst="rect">
            <a:avLst/>
          </a:prstGeom>
        </p:spPr>
        <p:txBody>
          <a:bodyPr vert="horz" wrap="square" lIns="0" tIns="0" rIns="0" bIns="0" rtlCol="0">
            <a:noAutofit/>
          </a:bodyPr>
          <a:lstStyle/>
          <a:p>
            <a:pPr algn="ctr"/>
            <a:r>
              <a:rPr spc="-50" dirty="0">
                <a:latin typeface="Calibri"/>
                <a:cs typeface="Calibri"/>
              </a:rPr>
              <a:t>K</a:t>
            </a:r>
            <a:r>
              <a:rPr spc="-10" dirty="0">
                <a:latin typeface="Calibri"/>
                <a:cs typeface="Calibri"/>
              </a:rPr>
              <a:t>e</a:t>
            </a:r>
            <a:r>
              <a:rPr spc="-5" dirty="0">
                <a:latin typeface="Calibri"/>
                <a:cs typeface="Calibri"/>
              </a:rPr>
              <a:t>p</a:t>
            </a:r>
            <a:r>
              <a:rPr dirty="0">
                <a:latin typeface="Calibri"/>
                <a:cs typeface="Calibri"/>
              </a:rPr>
              <a:t>ala</a:t>
            </a:r>
            <a:endParaRPr>
              <a:latin typeface="Calibri"/>
              <a:cs typeface="Calibri"/>
            </a:endParaRPr>
          </a:p>
          <a:p>
            <a:pPr marR="635" algn="ctr"/>
            <a:r>
              <a:rPr dirty="0">
                <a:latin typeface="Calibri"/>
                <a:cs typeface="Calibri"/>
              </a:rPr>
              <a:t>O</a:t>
            </a:r>
            <a:r>
              <a:rPr spc="-15" dirty="0">
                <a:latin typeface="Calibri"/>
                <a:cs typeface="Calibri"/>
              </a:rPr>
              <a:t>P</a:t>
            </a:r>
            <a:r>
              <a:rPr dirty="0">
                <a:latin typeface="Calibri"/>
                <a:cs typeface="Calibri"/>
              </a:rPr>
              <a:t>D</a:t>
            </a:r>
            <a:endParaRPr>
              <a:latin typeface="Calibri"/>
              <a:cs typeface="Calibri"/>
            </a:endParaRPr>
          </a:p>
        </p:txBody>
      </p:sp>
      <p:sp>
        <p:nvSpPr>
          <p:cNvPr id="16" name="object 16"/>
          <p:cNvSpPr/>
          <p:nvPr/>
        </p:nvSpPr>
        <p:spPr>
          <a:xfrm>
            <a:off x="2895600" y="3276600"/>
            <a:ext cx="914400" cy="762000"/>
          </a:xfrm>
          <a:custGeom>
            <a:avLst/>
            <a:gdLst/>
            <a:ahLst/>
            <a:cxnLst/>
            <a:rect l="l" t="t" r="r" b="b"/>
            <a:pathLst>
              <a:path w="914400" h="762000">
                <a:moveTo>
                  <a:pt x="0" y="762000"/>
                </a:moveTo>
                <a:lnTo>
                  <a:pt x="914400" y="762000"/>
                </a:lnTo>
                <a:lnTo>
                  <a:pt x="914400" y="0"/>
                </a:lnTo>
                <a:lnTo>
                  <a:pt x="0" y="0"/>
                </a:lnTo>
                <a:lnTo>
                  <a:pt x="0" y="762000"/>
                </a:lnTo>
                <a:close/>
              </a:path>
            </a:pathLst>
          </a:custGeom>
          <a:solidFill>
            <a:srgbClr val="8EB4E2"/>
          </a:solidFill>
        </p:spPr>
        <p:txBody>
          <a:bodyPr wrap="square" lIns="0" tIns="0" rIns="0" bIns="0" rtlCol="0">
            <a:noAutofit/>
          </a:bodyPr>
          <a:lstStyle/>
          <a:p>
            <a:endParaRPr/>
          </a:p>
        </p:txBody>
      </p:sp>
      <p:sp>
        <p:nvSpPr>
          <p:cNvPr id="17" name="object 17"/>
          <p:cNvSpPr/>
          <p:nvPr/>
        </p:nvSpPr>
        <p:spPr>
          <a:xfrm>
            <a:off x="2895600" y="3276600"/>
            <a:ext cx="914400" cy="762000"/>
          </a:xfrm>
          <a:custGeom>
            <a:avLst/>
            <a:gdLst/>
            <a:ahLst/>
            <a:cxnLst/>
            <a:rect l="l" t="t" r="r" b="b"/>
            <a:pathLst>
              <a:path w="914400" h="762000">
                <a:moveTo>
                  <a:pt x="0" y="762000"/>
                </a:moveTo>
                <a:lnTo>
                  <a:pt x="914400" y="762000"/>
                </a:lnTo>
                <a:lnTo>
                  <a:pt x="914400" y="0"/>
                </a:lnTo>
                <a:lnTo>
                  <a:pt x="0" y="0"/>
                </a:lnTo>
                <a:lnTo>
                  <a:pt x="0" y="762000"/>
                </a:lnTo>
                <a:close/>
              </a:path>
            </a:pathLst>
          </a:custGeom>
          <a:ln w="25400">
            <a:solidFill>
              <a:srgbClr val="385D89"/>
            </a:solidFill>
          </a:ln>
        </p:spPr>
        <p:txBody>
          <a:bodyPr wrap="square" lIns="0" tIns="0" rIns="0" bIns="0" rtlCol="0">
            <a:noAutofit/>
          </a:bodyPr>
          <a:lstStyle/>
          <a:p>
            <a:endParaRPr/>
          </a:p>
        </p:txBody>
      </p:sp>
      <p:sp>
        <p:nvSpPr>
          <p:cNvPr id="18" name="object 18"/>
          <p:cNvSpPr txBox="1"/>
          <p:nvPr/>
        </p:nvSpPr>
        <p:spPr>
          <a:xfrm>
            <a:off x="3179827" y="3231515"/>
            <a:ext cx="346075" cy="298450"/>
          </a:xfrm>
          <a:prstGeom prst="rect">
            <a:avLst/>
          </a:prstGeom>
        </p:spPr>
        <p:txBody>
          <a:bodyPr vert="horz" wrap="square" lIns="0" tIns="0" rIns="0" bIns="0" rtlCol="0">
            <a:noAutofit/>
          </a:bodyPr>
          <a:lstStyle/>
          <a:p>
            <a:pPr marL="12700"/>
            <a:r>
              <a:rPr spc="-5" dirty="0">
                <a:latin typeface="Calibri"/>
                <a:cs typeface="Calibri"/>
              </a:rPr>
              <a:t>I</a:t>
            </a:r>
            <a:r>
              <a:rPr spc="-35" dirty="0">
                <a:latin typeface="Calibri"/>
                <a:cs typeface="Calibri"/>
              </a:rPr>
              <a:t>K</a:t>
            </a:r>
            <a:r>
              <a:rPr spc="-15" dirty="0">
                <a:latin typeface="Calibri"/>
                <a:cs typeface="Calibri"/>
              </a:rPr>
              <a:t>U</a:t>
            </a:r>
            <a:endParaRPr>
              <a:latin typeface="Calibri"/>
              <a:cs typeface="Calibri"/>
            </a:endParaRPr>
          </a:p>
        </p:txBody>
      </p:sp>
      <p:sp>
        <p:nvSpPr>
          <p:cNvPr id="19" name="object 19"/>
          <p:cNvSpPr txBox="1"/>
          <p:nvPr/>
        </p:nvSpPr>
        <p:spPr>
          <a:xfrm>
            <a:off x="3030093" y="3505835"/>
            <a:ext cx="645795" cy="573405"/>
          </a:xfrm>
          <a:prstGeom prst="rect">
            <a:avLst/>
          </a:prstGeom>
        </p:spPr>
        <p:txBody>
          <a:bodyPr vert="horz" wrap="square" lIns="0" tIns="0" rIns="0" bIns="0" rtlCol="0">
            <a:noAutofit/>
          </a:bodyPr>
          <a:lstStyle/>
          <a:p>
            <a:pPr algn="ctr"/>
            <a:r>
              <a:rPr spc="-50" dirty="0">
                <a:latin typeface="Calibri"/>
                <a:cs typeface="Calibri"/>
              </a:rPr>
              <a:t>K</a:t>
            </a:r>
            <a:r>
              <a:rPr spc="-10" dirty="0">
                <a:latin typeface="Calibri"/>
                <a:cs typeface="Calibri"/>
              </a:rPr>
              <a:t>e</a:t>
            </a:r>
            <a:r>
              <a:rPr spc="-5" dirty="0">
                <a:latin typeface="Calibri"/>
                <a:cs typeface="Calibri"/>
              </a:rPr>
              <a:t>p</a:t>
            </a:r>
            <a:r>
              <a:rPr dirty="0">
                <a:latin typeface="Calibri"/>
                <a:cs typeface="Calibri"/>
              </a:rPr>
              <a:t>ala</a:t>
            </a:r>
            <a:endParaRPr>
              <a:latin typeface="Calibri"/>
              <a:cs typeface="Calibri"/>
            </a:endParaRPr>
          </a:p>
          <a:p>
            <a:pPr algn="ctr"/>
            <a:r>
              <a:rPr dirty="0">
                <a:latin typeface="Calibri"/>
                <a:cs typeface="Calibri"/>
              </a:rPr>
              <a:t>O</a:t>
            </a:r>
            <a:r>
              <a:rPr spc="-15" dirty="0">
                <a:latin typeface="Calibri"/>
                <a:cs typeface="Calibri"/>
              </a:rPr>
              <a:t>P</a:t>
            </a:r>
            <a:r>
              <a:rPr dirty="0">
                <a:latin typeface="Calibri"/>
                <a:cs typeface="Calibri"/>
              </a:rPr>
              <a:t>D</a:t>
            </a:r>
            <a:endParaRPr>
              <a:latin typeface="Calibri"/>
              <a:cs typeface="Calibri"/>
            </a:endParaRPr>
          </a:p>
        </p:txBody>
      </p:sp>
      <p:sp>
        <p:nvSpPr>
          <p:cNvPr id="20" name="object 20"/>
          <p:cNvSpPr/>
          <p:nvPr/>
        </p:nvSpPr>
        <p:spPr>
          <a:xfrm>
            <a:off x="3962400" y="3276600"/>
            <a:ext cx="914400" cy="762000"/>
          </a:xfrm>
          <a:custGeom>
            <a:avLst/>
            <a:gdLst/>
            <a:ahLst/>
            <a:cxnLst/>
            <a:rect l="l" t="t" r="r" b="b"/>
            <a:pathLst>
              <a:path w="914400" h="762000">
                <a:moveTo>
                  <a:pt x="0" y="762000"/>
                </a:moveTo>
                <a:lnTo>
                  <a:pt x="914400" y="762000"/>
                </a:lnTo>
                <a:lnTo>
                  <a:pt x="914400" y="0"/>
                </a:lnTo>
                <a:lnTo>
                  <a:pt x="0" y="0"/>
                </a:lnTo>
                <a:lnTo>
                  <a:pt x="0" y="762000"/>
                </a:lnTo>
                <a:close/>
              </a:path>
            </a:pathLst>
          </a:custGeom>
          <a:solidFill>
            <a:srgbClr val="8EB4E2"/>
          </a:solidFill>
        </p:spPr>
        <p:txBody>
          <a:bodyPr wrap="square" lIns="0" tIns="0" rIns="0" bIns="0" rtlCol="0">
            <a:noAutofit/>
          </a:bodyPr>
          <a:lstStyle/>
          <a:p>
            <a:endParaRPr/>
          </a:p>
        </p:txBody>
      </p:sp>
      <p:sp>
        <p:nvSpPr>
          <p:cNvPr id="21" name="object 21"/>
          <p:cNvSpPr/>
          <p:nvPr/>
        </p:nvSpPr>
        <p:spPr>
          <a:xfrm>
            <a:off x="3962400" y="3276600"/>
            <a:ext cx="914400" cy="762000"/>
          </a:xfrm>
          <a:custGeom>
            <a:avLst/>
            <a:gdLst/>
            <a:ahLst/>
            <a:cxnLst/>
            <a:rect l="l" t="t" r="r" b="b"/>
            <a:pathLst>
              <a:path w="914400" h="762000">
                <a:moveTo>
                  <a:pt x="0" y="762000"/>
                </a:moveTo>
                <a:lnTo>
                  <a:pt x="914400" y="762000"/>
                </a:lnTo>
                <a:lnTo>
                  <a:pt x="914400" y="0"/>
                </a:lnTo>
                <a:lnTo>
                  <a:pt x="0" y="0"/>
                </a:lnTo>
                <a:lnTo>
                  <a:pt x="0" y="762000"/>
                </a:lnTo>
                <a:close/>
              </a:path>
            </a:pathLst>
          </a:custGeom>
          <a:ln w="25400">
            <a:solidFill>
              <a:srgbClr val="385D89"/>
            </a:solidFill>
          </a:ln>
        </p:spPr>
        <p:txBody>
          <a:bodyPr wrap="square" lIns="0" tIns="0" rIns="0" bIns="0" rtlCol="0">
            <a:noAutofit/>
          </a:bodyPr>
          <a:lstStyle/>
          <a:p>
            <a:endParaRPr/>
          </a:p>
        </p:txBody>
      </p:sp>
      <p:sp>
        <p:nvSpPr>
          <p:cNvPr id="22" name="object 22"/>
          <p:cNvSpPr txBox="1"/>
          <p:nvPr/>
        </p:nvSpPr>
        <p:spPr>
          <a:xfrm>
            <a:off x="4246627" y="3231515"/>
            <a:ext cx="346075" cy="298450"/>
          </a:xfrm>
          <a:prstGeom prst="rect">
            <a:avLst/>
          </a:prstGeom>
        </p:spPr>
        <p:txBody>
          <a:bodyPr vert="horz" wrap="square" lIns="0" tIns="0" rIns="0" bIns="0" rtlCol="0">
            <a:noAutofit/>
          </a:bodyPr>
          <a:lstStyle/>
          <a:p>
            <a:pPr marL="12700"/>
            <a:r>
              <a:rPr spc="-5" dirty="0">
                <a:latin typeface="Calibri"/>
                <a:cs typeface="Calibri"/>
              </a:rPr>
              <a:t>I</a:t>
            </a:r>
            <a:r>
              <a:rPr spc="-35" dirty="0">
                <a:latin typeface="Calibri"/>
                <a:cs typeface="Calibri"/>
              </a:rPr>
              <a:t>K</a:t>
            </a:r>
            <a:r>
              <a:rPr spc="-15" dirty="0">
                <a:latin typeface="Calibri"/>
                <a:cs typeface="Calibri"/>
              </a:rPr>
              <a:t>U</a:t>
            </a:r>
            <a:endParaRPr>
              <a:latin typeface="Calibri"/>
              <a:cs typeface="Calibri"/>
            </a:endParaRPr>
          </a:p>
        </p:txBody>
      </p:sp>
      <p:sp>
        <p:nvSpPr>
          <p:cNvPr id="23" name="object 23"/>
          <p:cNvSpPr txBox="1"/>
          <p:nvPr/>
        </p:nvSpPr>
        <p:spPr>
          <a:xfrm>
            <a:off x="4097274" y="3505835"/>
            <a:ext cx="645795" cy="573405"/>
          </a:xfrm>
          <a:prstGeom prst="rect">
            <a:avLst/>
          </a:prstGeom>
        </p:spPr>
        <p:txBody>
          <a:bodyPr vert="horz" wrap="square" lIns="0" tIns="0" rIns="0" bIns="0" rtlCol="0">
            <a:noAutofit/>
          </a:bodyPr>
          <a:lstStyle/>
          <a:p>
            <a:pPr algn="ctr"/>
            <a:r>
              <a:rPr spc="-50" dirty="0">
                <a:latin typeface="Calibri"/>
                <a:cs typeface="Calibri"/>
              </a:rPr>
              <a:t>K</a:t>
            </a:r>
            <a:r>
              <a:rPr spc="-10" dirty="0">
                <a:latin typeface="Calibri"/>
                <a:cs typeface="Calibri"/>
              </a:rPr>
              <a:t>e</a:t>
            </a:r>
            <a:r>
              <a:rPr spc="-5" dirty="0">
                <a:latin typeface="Calibri"/>
                <a:cs typeface="Calibri"/>
              </a:rPr>
              <a:t>p</a:t>
            </a:r>
            <a:r>
              <a:rPr dirty="0">
                <a:latin typeface="Calibri"/>
                <a:cs typeface="Calibri"/>
              </a:rPr>
              <a:t>ala</a:t>
            </a:r>
            <a:endParaRPr>
              <a:latin typeface="Calibri"/>
              <a:cs typeface="Calibri"/>
            </a:endParaRPr>
          </a:p>
          <a:p>
            <a:pPr marR="635" algn="ctr"/>
            <a:r>
              <a:rPr dirty="0">
                <a:latin typeface="Calibri"/>
                <a:cs typeface="Calibri"/>
              </a:rPr>
              <a:t>O</a:t>
            </a:r>
            <a:r>
              <a:rPr spc="-15" dirty="0">
                <a:latin typeface="Calibri"/>
                <a:cs typeface="Calibri"/>
              </a:rPr>
              <a:t>P</a:t>
            </a:r>
            <a:r>
              <a:rPr dirty="0">
                <a:latin typeface="Calibri"/>
                <a:cs typeface="Calibri"/>
              </a:rPr>
              <a:t>D</a:t>
            </a:r>
            <a:endParaRPr>
              <a:latin typeface="Calibri"/>
              <a:cs typeface="Calibri"/>
            </a:endParaRPr>
          </a:p>
        </p:txBody>
      </p:sp>
      <p:sp>
        <p:nvSpPr>
          <p:cNvPr id="24" name="object 24"/>
          <p:cNvSpPr/>
          <p:nvPr/>
        </p:nvSpPr>
        <p:spPr>
          <a:xfrm>
            <a:off x="3505200" y="2209800"/>
            <a:ext cx="914400" cy="533400"/>
          </a:xfrm>
          <a:custGeom>
            <a:avLst/>
            <a:gdLst/>
            <a:ahLst/>
            <a:cxnLst/>
            <a:rect l="l" t="t" r="r" b="b"/>
            <a:pathLst>
              <a:path w="914400" h="533400">
                <a:moveTo>
                  <a:pt x="0" y="533400"/>
                </a:moveTo>
                <a:lnTo>
                  <a:pt x="914400" y="533400"/>
                </a:lnTo>
                <a:lnTo>
                  <a:pt x="914400" y="0"/>
                </a:lnTo>
                <a:lnTo>
                  <a:pt x="0" y="0"/>
                </a:lnTo>
                <a:lnTo>
                  <a:pt x="0" y="533400"/>
                </a:lnTo>
                <a:close/>
              </a:path>
            </a:pathLst>
          </a:custGeom>
          <a:solidFill>
            <a:srgbClr val="30859C"/>
          </a:solidFill>
        </p:spPr>
        <p:txBody>
          <a:bodyPr wrap="square" lIns="0" tIns="0" rIns="0" bIns="0" rtlCol="0">
            <a:noAutofit/>
          </a:bodyPr>
          <a:lstStyle/>
          <a:p>
            <a:endParaRPr/>
          </a:p>
        </p:txBody>
      </p:sp>
      <p:sp>
        <p:nvSpPr>
          <p:cNvPr id="25" name="object 25"/>
          <p:cNvSpPr/>
          <p:nvPr/>
        </p:nvSpPr>
        <p:spPr>
          <a:xfrm>
            <a:off x="3505200" y="2209800"/>
            <a:ext cx="914400" cy="533400"/>
          </a:xfrm>
          <a:custGeom>
            <a:avLst/>
            <a:gdLst/>
            <a:ahLst/>
            <a:cxnLst/>
            <a:rect l="l" t="t" r="r" b="b"/>
            <a:pathLst>
              <a:path w="914400" h="533400">
                <a:moveTo>
                  <a:pt x="0" y="533400"/>
                </a:moveTo>
                <a:lnTo>
                  <a:pt x="914400" y="533400"/>
                </a:lnTo>
                <a:lnTo>
                  <a:pt x="914400" y="0"/>
                </a:lnTo>
                <a:lnTo>
                  <a:pt x="0" y="0"/>
                </a:lnTo>
                <a:lnTo>
                  <a:pt x="0" y="533400"/>
                </a:lnTo>
                <a:close/>
              </a:path>
            </a:pathLst>
          </a:custGeom>
          <a:ln w="25400">
            <a:solidFill>
              <a:srgbClr val="385D89"/>
            </a:solidFill>
          </a:ln>
        </p:spPr>
        <p:txBody>
          <a:bodyPr wrap="square" lIns="0" tIns="0" rIns="0" bIns="0" rtlCol="0">
            <a:noAutofit/>
          </a:bodyPr>
          <a:lstStyle/>
          <a:p>
            <a:endParaRPr/>
          </a:p>
        </p:txBody>
      </p:sp>
      <p:sp>
        <p:nvSpPr>
          <p:cNvPr id="26" name="object 26"/>
          <p:cNvSpPr/>
          <p:nvPr/>
        </p:nvSpPr>
        <p:spPr>
          <a:xfrm>
            <a:off x="914400" y="4495800"/>
            <a:ext cx="914400" cy="609600"/>
          </a:xfrm>
          <a:custGeom>
            <a:avLst/>
            <a:gdLst/>
            <a:ahLst/>
            <a:cxnLst/>
            <a:rect l="l" t="t" r="r" b="b"/>
            <a:pathLst>
              <a:path w="914400" h="609600">
                <a:moveTo>
                  <a:pt x="0" y="609600"/>
                </a:moveTo>
                <a:lnTo>
                  <a:pt x="914400" y="609600"/>
                </a:lnTo>
                <a:lnTo>
                  <a:pt x="914400" y="0"/>
                </a:lnTo>
                <a:lnTo>
                  <a:pt x="0" y="0"/>
                </a:lnTo>
                <a:lnTo>
                  <a:pt x="0" y="609600"/>
                </a:lnTo>
                <a:close/>
              </a:path>
            </a:pathLst>
          </a:custGeom>
          <a:solidFill>
            <a:srgbClr val="FFFF00"/>
          </a:solidFill>
        </p:spPr>
        <p:txBody>
          <a:bodyPr wrap="square" lIns="0" tIns="0" rIns="0" bIns="0" rtlCol="0">
            <a:noAutofit/>
          </a:bodyPr>
          <a:lstStyle/>
          <a:p>
            <a:endParaRPr/>
          </a:p>
        </p:txBody>
      </p:sp>
      <p:sp>
        <p:nvSpPr>
          <p:cNvPr id="27" name="object 27"/>
          <p:cNvSpPr/>
          <p:nvPr/>
        </p:nvSpPr>
        <p:spPr>
          <a:xfrm>
            <a:off x="914400" y="4495800"/>
            <a:ext cx="914400" cy="609600"/>
          </a:xfrm>
          <a:custGeom>
            <a:avLst/>
            <a:gdLst/>
            <a:ahLst/>
            <a:cxnLst/>
            <a:rect l="l" t="t" r="r" b="b"/>
            <a:pathLst>
              <a:path w="914400" h="609600">
                <a:moveTo>
                  <a:pt x="0" y="609600"/>
                </a:moveTo>
                <a:lnTo>
                  <a:pt x="914400" y="609600"/>
                </a:lnTo>
                <a:lnTo>
                  <a:pt x="914400" y="0"/>
                </a:lnTo>
                <a:lnTo>
                  <a:pt x="0" y="0"/>
                </a:lnTo>
                <a:lnTo>
                  <a:pt x="0" y="609600"/>
                </a:lnTo>
                <a:close/>
              </a:path>
            </a:pathLst>
          </a:custGeom>
          <a:ln w="25400">
            <a:solidFill>
              <a:srgbClr val="385D89"/>
            </a:solidFill>
          </a:ln>
        </p:spPr>
        <p:txBody>
          <a:bodyPr wrap="square" lIns="0" tIns="0" rIns="0" bIns="0" rtlCol="0">
            <a:noAutofit/>
          </a:bodyPr>
          <a:lstStyle/>
          <a:p>
            <a:endParaRPr/>
          </a:p>
        </p:txBody>
      </p:sp>
      <p:sp>
        <p:nvSpPr>
          <p:cNvPr id="28" name="object 28"/>
          <p:cNvSpPr txBox="1"/>
          <p:nvPr/>
        </p:nvSpPr>
        <p:spPr>
          <a:xfrm>
            <a:off x="1076351" y="4511929"/>
            <a:ext cx="588645" cy="572770"/>
          </a:xfrm>
          <a:prstGeom prst="rect">
            <a:avLst/>
          </a:prstGeom>
        </p:spPr>
        <p:txBody>
          <a:bodyPr vert="horz" wrap="square" lIns="0" tIns="0" rIns="0" bIns="0" rtlCol="0">
            <a:noAutofit/>
          </a:bodyPr>
          <a:lstStyle/>
          <a:p>
            <a:pPr marL="635" algn="ctr"/>
            <a:r>
              <a:rPr spc="-5" dirty="0">
                <a:latin typeface="Calibri"/>
                <a:cs typeface="Calibri"/>
              </a:rPr>
              <a:t>I</a:t>
            </a:r>
            <a:r>
              <a:rPr spc="-35" dirty="0">
                <a:latin typeface="Calibri"/>
                <a:cs typeface="Calibri"/>
              </a:rPr>
              <a:t>K</a:t>
            </a:r>
            <a:r>
              <a:rPr spc="-15" dirty="0">
                <a:latin typeface="Calibri"/>
                <a:cs typeface="Calibri"/>
              </a:rPr>
              <a:t>U</a:t>
            </a:r>
            <a:endParaRPr>
              <a:latin typeface="Calibri"/>
              <a:cs typeface="Calibri"/>
            </a:endParaRPr>
          </a:p>
          <a:p>
            <a:pPr algn="ctr">
              <a:lnSpc>
                <a:spcPct val="100000"/>
              </a:lnSpc>
            </a:pPr>
            <a:r>
              <a:rPr spc="-35" dirty="0">
                <a:latin typeface="Calibri"/>
                <a:cs typeface="Calibri"/>
              </a:rPr>
              <a:t>K</a:t>
            </a:r>
            <a:r>
              <a:rPr dirty="0">
                <a:latin typeface="Calibri"/>
                <a:cs typeface="Calibri"/>
              </a:rPr>
              <a:t>aba</a:t>
            </a:r>
            <a:r>
              <a:rPr spc="-10" dirty="0">
                <a:latin typeface="Calibri"/>
                <a:cs typeface="Calibri"/>
              </a:rPr>
              <a:t>g</a:t>
            </a:r>
            <a:endParaRPr>
              <a:latin typeface="Calibri"/>
              <a:cs typeface="Calibri"/>
            </a:endParaRPr>
          </a:p>
        </p:txBody>
      </p:sp>
      <p:sp>
        <p:nvSpPr>
          <p:cNvPr id="29" name="object 29"/>
          <p:cNvSpPr/>
          <p:nvPr/>
        </p:nvSpPr>
        <p:spPr>
          <a:xfrm>
            <a:off x="2057400" y="4495800"/>
            <a:ext cx="914400" cy="609600"/>
          </a:xfrm>
          <a:custGeom>
            <a:avLst/>
            <a:gdLst/>
            <a:ahLst/>
            <a:cxnLst/>
            <a:rect l="l" t="t" r="r" b="b"/>
            <a:pathLst>
              <a:path w="914400" h="609600">
                <a:moveTo>
                  <a:pt x="0" y="609600"/>
                </a:moveTo>
                <a:lnTo>
                  <a:pt x="914400" y="609600"/>
                </a:lnTo>
                <a:lnTo>
                  <a:pt x="914400" y="0"/>
                </a:lnTo>
                <a:lnTo>
                  <a:pt x="0" y="0"/>
                </a:lnTo>
                <a:lnTo>
                  <a:pt x="0" y="609600"/>
                </a:lnTo>
                <a:close/>
              </a:path>
            </a:pathLst>
          </a:custGeom>
          <a:solidFill>
            <a:srgbClr val="FFFF00"/>
          </a:solidFill>
        </p:spPr>
        <p:txBody>
          <a:bodyPr wrap="square" lIns="0" tIns="0" rIns="0" bIns="0" rtlCol="0">
            <a:noAutofit/>
          </a:bodyPr>
          <a:lstStyle/>
          <a:p>
            <a:endParaRPr/>
          </a:p>
        </p:txBody>
      </p:sp>
      <p:sp>
        <p:nvSpPr>
          <p:cNvPr id="30" name="object 30"/>
          <p:cNvSpPr/>
          <p:nvPr/>
        </p:nvSpPr>
        <p:spPr>
          <a:xfrm>
            <a:off x="2057400" y="4495800"/>
            <a:ext cx="914400" cy="609600"/>
          </a:xfrm>
          <a:custGeom>
            <a:avLst/>
            <a:gdLst/>
            <a:ahLst/>
            <a:cxnLst/>
            <a:rect l="l" t="t" r="r" b="b"/>
            <a:pathLst>
              <a:path w="914400" h="609600">
                <a:moveTo>
                  <a:pt x="0" y="609600"/>
                </a:moveTo>
                <a:lnTo>
                  <a:pt x="914400" y="609600"/>
                </a:lnTo>
                <a:lnTo>
                  <a:pt x="914400" y="0"/>
                </a:lnTo>
                <a:lnTo>
                  <a:pt x="0" y="0"/>
                </a:lnTo>
                <a:lnTo>
                  <a:pt x="0" y="609600"/>
                </a:lnTo>
                <a:close/>
              </a:path>
            </a:pathLst>
          </a:custGeom>
          <a:ln w="25400">
            <a:solidFill>
              <a:srgbClr val="385D89"/>
            </a:solidFill>
          </a:ln>
        </p:spPr>
        <p:txBody>
          <a:bodyPr wrap="square" lIns="0" tIns="0" rIns="0" bIns="0" rtlCol="0">
            <a:noAutofit/>
          </a:bodyPr>
          <a:lstStyle/>
          <a:p>
            <a:endParaRPr/>
          </a:p>
        </p:txBody>
      </p:sp>
      <p:sp>
        <p:nvSpPr>
          <p:cNvPr id="31" name="object 31"/>
          <p:cNvSpPr txBox="1"/>
          <p:nvPr/>
        </p:nvSpPr>
        <p:spPr>
          <a:xfrm>
            <a:off x="2242185" y="4511929"/>
            <a:ext cx="543560" cy="572770"/>
          </a:xfrm>
          <a:prstGeom prst="rect">
            <a:avLst/>
          </a:prstGeom>
        </p:spPr>
        <p:txBody>
          <a:bodyPr vert="horz" wrap="square" lIns="0" tIns="0" rIns="0" bIns="0" rtlCol="0">
            <a:noAutofit/>
          </a:bodyPr>
          <a:lstStyle/>
          <a:p>
            <a:pPr algn="ctr"/>
            <a:r>
              <a:rPr spc="-5" dirty="0">
                <a:latin typeface="Calibri"/>
                <a:cs typeface="Calibri"/>
              </a:rPr>
              <a:t>I</a:t>
            </a:r>
            <a:r>
              <a:rPr spc="-35" dirty="0">
                <a:latin typeface="Calibri"/>
                <a:cs typeface="Calibri"/>
              </a:rPr>
              <a:t>K</a:t>
            </a:r>
            <a:r>
              <a:rPr spc="-15" dirty="0">
                <a:latin typeface="Calibri"/>
                <a:cs typeface="Calibri"/>
              </a:rPr>
              <a:t>U</a:t>
            </a:r>
            <a:endParaRPr>
              <a:latin typeface="Calibri"/>
              <a:cs typeface="Calibri"/>
            </a:endParaRPr>
          </a:p>
          <a:p>
            <a:pPr algn="ctr">
              <a:lnSpc>
                <a:spcPct val="100000"/>
              </a:lnSpc>
            </a:pPr>
            <a:r>
              <a:rPr spc="-35" dirty="0">
                <a:latin typeface="Calibri"/>
                <a:cs typeface="Calibri"/>
              </a:rPr>
              <a:t>K</a:t>
            </a:r>
            <a:r>
              <a:rPr dirty="0">
                <a:latin typeface="Calibri"/>
                <a:cs typeface="Calibri"/>
              </a:rPr>
              <a:t>abid</a:t>
            </a:r>
            <a:endParaRPr>
              <a:latin typeface="Calibri"/>
              <a:cs typeface="Calibri"/>
            </a:endParaRPr>
          </a:p>
        </p:txBody>
      </p:sp>
      <p:sp>
        <p:nvSpPr>
          <p:cNvPr id="32" name="object 32"/>
          <p:cNvSpPr/>
          <p:nvPr/>
        </p:nvSpPr>
        <p:spPr>
          <a:xfrm>
            <a:off x="3200400" y="4495800"/>
            <a:ext cx="914400" cy="609600"/>
          </a:xfrm>
          <a:custGeom>
            <a:avLst/>
            <a:gdLst/>
            <a:ahLst/>
            <a:cxnLst/>
            <a:rect l="l" t="t" r="r" b="b"/>
            <a:pathLst>
              <a:path w="914400" h="609600">
                <a:moveTo>
                  <a:pt x="0" y="609600"/>
                </a:moveTo>
                <a:lnTo>
                  <a:pt x="914400" y="609600"/>
                </a:lnTo>
                <a:lnTo>
                  <a:pt x="914400" y="0"/>
                </a:lnTo>
                <a:lnTo>
                  <a:pt x="0" y="0"/>
                </a:lnTo>
                <a:lnTo>
                  <a:pt x="0" y="609600"/>
                </a:lnTo>
                <a:close/>
              </a:path>
            </a:pathLst>
          </a:custGeom>
          <a:solidFill>
            <a:srgbClr val="FFFF00"/>
          </a:solidFill>
        </p:spPr>
        <p:txBody>
          <a:bodyPr wrap="square" lIns="0" tIns="0" rIns="0" bIns="0" rtlCol="0">
            <a:noAutofit/>
          </a:bodyPr>
          <a:lstStyle/>
          <a:p>
            <a:endParaRPr/>
          </a:p>
        </p:txBody>
      </p:sp>
      <p:sp>
        <p:nvSpPr>
          <p:cNvPr id="33" name="object 33"/>
          <p:cNvSpPr/>
          <p:nvPr/>
        </p:nvSpPr>
        <p:spPr>
          <a:xfrm>
            <a:off x="3200400" y="4495800"/>
            <a:ext cx="914400" cy="609600"/>
          </a:xfrm>
          <a:custGeom>
            <a:avLst/>
            <a:gdLst/>
            <a:ahLst/>
            <a:cxnLst/>
            <a:rect l="l" t="t" r="r" b="b"/>
            <a:pathLst>
              <a:path w="914400" h="609600">
                <a:moveTo>
                  <a:pt x="0" y="609600"/>
                </a:moveTo>
                <a:lnTo>
                  <a:pt x="914400" y="609600"/>
                </a:lnTo>
                <a:lnTo>
                  <a:pt x="914400" y="0"/>
                </a:lnTo>
                <a:lnTo>
                  <a:pt x="0" y="0"/>
                </a:lnTo>
                <a:lnTo>
                  <a:pt x="0" y="609600"/>
                </a:lnTo>
                <a:close/>
              </a:path>
            </a:pathLst>
          </a:custGeom>
          <a:ln w="25400">
            <a:solidFill>
              <a:srgbClr val="385D89"/>
            </a:solidFill>
          </a:ln>
        </p:spPr>
        <p:txBody>
          <a:bodyPr wrap="square" lIns="0" tIns="0" rIns="0" bIns="0" rtlCol="0">
            <a:noAutofit/>
          </a:bodyPr>
          <a:lstStyle/>
          <a:p>
            <a:endParaRPr/>
          </a:p>
        </p:txBody>
      </p:sp>
      <p:sp>
        <p:nvSpPr>
          <p:cNvPr id="34" name="object 34"/>
          <p:cNvSpPr txBox="1"/>
          <p:nvPr/>
        </p:nvSpPr>
        <p:spPr>
          <a:xfrm>
            <a:off x="3385566" y="4511929"/>
            <a:ext cx="543560" cy="572770"/>
          </a:xfrm>
          <a:prstGeom prst="rect">
            <a:avLst/>
          </a:prstGeom>
        </p:spPr>
        <p:txBody>
          <a:bodyPr vert="horz" wrap="square" lIns="0" tIns="0" rIns="0" bIns="0" rtlCol="0">
            <a:noAutofit/>
          </a:bodyPr>
          <a:lstStyle/>
          <a:p>
            <a:pPr algn="ctr"/>
            <a:r>
              <a:rPr spc="-5" dirty="0">
                <a:latin typeface="Calibri"/>
                <a:cs typeface="Calibri"/>
              </a:rPr>
              <a:t>I</a:t>
            </a:r>
            <a:r>
              <a:rPr spc="-35" dirty="0">
                <a:latin typeface="Calibri"/>
                <a:cs typeface="Calibri"/>
              </a:rPr>
              <a:t>K</a:t>
            </a:r>
            <a:r>
              <a:rPr spc="-15" dirty="0">
                <a:latin typeface="Calibri"/>
                <a:cs typeface="Calibri"/>
              </a:rPr>
              <a:t>U</a:t>
            </a:r>
            <a:endParaRPr>
              <a:latin typeface="Calibri"/>
              <a:cs typeface="Calibri"/>
            </a:endParaRPr>
          </a:p>
          <a:p>
            <a:pPr algn="ctr"/>
            <a:r>
              <a:rPr spc="-35" dirty="0">
                <a:latin typeface="Calibri"/>
                <a:cs typeface="Calibri"/>
              </a:rPr>
              <a:t>K</a:t>
            </a:r>
            <a:r>
              <a:rPr dirty="0">
                <a:latin typeface="Calibri"/>
                <a:cs typeface="Calibri"/>
              </a:rPr>
              <a:t>abid</a:t>
            </a:r>
            <a:endParaRPr>
              <a:latin typeface="Calibri"/>
              <a:cs typeface="Calibri"/>
            </a:endParaRPr>
          </a:p>
        </p:txBody>
      </p:sp>
      <p:sp>
        <p:nvSpPr>
          <p:cNvPr id="35" name="object 35"/>
          <p:cNvSpPr/>
          <p:nvPr/>
        </p:nvSpPr>
        <p:spPr>
          <a:xfrm>
            <a:off x="838200" y="5410200"/>
            <a:ext cx="1143000" cy="609600"/>
          </a:xfrm>
          <a:custGeom>
            <a:avLst/>
            <a:gdLst/>
            <a:ahLst/>
            <a:cxnLst/>
            <a:rect l="l" t="t" r="r" b="b"/>
            <a:pathLst>
              <a:path w="1143000" h="609600">
                <a:moveTo>
                  <a:pt x="0" y="609600"/>
                </a:moveTo>
                <a:lnTo>
                  <a:pt x="1143000" y="609600"/>
                </a:lnTo>
                <a:lnTo>
                  <a:pt x="1143000" y="0"/>
                </a:lnTo>
                <a:lnTo>
                  <a:pt x="0" y="0"/>
                </a:lnTo>
                <a:lnTo>
                  <a:pt x="0" y="609600"/>
                </a:lnTo>
                <a:close/>
              </a:path>
            </a:pathLst>
          </a:custGeom>
          <a:solidFill>
            <a:srgbClr val="C3D59B"/>
          </a:solidFill>
        </p:spPr>
        <p:txBody>
          <a:bodyPr wrap="square" lIns="0" tIns="0" rIns="0" bIns="0" rtlCol="0">
            <a:noAutofit/>
          </a:bodyPr>
          <a:lstStyle/>
          <a:p>
            <a:endParaRPr/>
          </a:p>
        </p:txBody>
      </p:sp>
      <p:sp>
        <p:nvSpPr>
          <p:cNvPr id="36" name="object 36"/>
          <p:cNvSpPr/>
          <p:nvPr/>
        </p:nvSpPr>
        <p:spPr>
          <a:xfrm>
            <a:off x="838200" y="5410200"/>
            <a:ext cx="1143000" cy="609600"/>
          </a:xfrm>
          <a:custGeom>
            <a:avLst/>
            <a:gdLst/>
            <a:ahLst/>
            <a:cxnLst/>
            <a:rect l="l" t="t" r="r" b="b"/>
            <a:pathLst>
              <a:path w="1143000" h="609600">
                <a:moveTo>
                  <a:pt x="0" y="609600"/>
                </a:moveTo>
                <a:lnTo>
                  <a:pt x="1143000" y="609600"/>
                </a:lnTo>
                <a:lnTo>
                  <a:pt x="1143000" y="0"/>
                </a:lnTo>
                <a:lnTo>
                  <a:pt x="0" y="0"/>
                </a:lnTo>
                <a:lnTo>
                  <a:pt x="0" y="609600"/>
                </a:lnTo>
                <a:close/>
              </a:path>
            </a:pathLst>
          </a:custGeom>
          <a:ln w="25400">
            <a:solidFill>
              <a:srgbClr val="385D89"/>
            </a:solidFill>
          </a:ln>
        </p:spPr>
        <p:txBody>
          <a:bodyPr wrap="square" lIns="0" tIns="0" rIns="0" bIns="0" rtlCol="0">
            <a:noAutofit/>
          </a:bodyPr>
          <a:lstStyle/>
          <a:p>
            <a:endParaRPr/>
          </a:p>
        </p:txBody>
      </p:sp>
      <p:sp>
        <p:nvSpPr>
          <p:cNvPr id="37" name="object 37"/>
          <p:cNvSpPr txBox="1"/>
          <p:nvPr/>
        </p:nvSpPr>
        <p:spPr>
          <a:xfrm>
            <a:off x="949553" y="5426659"/>
            <a:ext cx="918844" cy="572770"/>
          </a:xfrm>
          <a:prstGeom prst="rect">
            <a:avLst/>
          </a:prstGeom>
        </p:spPr>
        <p:txBody>
          <a:bodyPr vert="horz" wrap="square" lIns="0" tIns="0" rIns="0" bIns="0" rtlCol="0">
            <a:noAutofit/>
          </a:bodyPr>
          <a:lstStyle/>
          <a:p>
            <a:pPr marL="635" algn="ctr"/>
            <a:r>
              <a:rPr spc="-5" dirty="0">
                <a:latin typeface="Calibri"/>
                <a:cs typeface="Calibri"/>
              </a:rPr>
              <a:t>I</a:t>
            </a:r>
            <a:r>
              <a:rPr spc="-35" dirty="0">
                <a:latin typeface="Calibri"/>
                <a:cs typeface="Calibri"/>
              </a:rPr>
              <a:t>K</a:t>
            </a:r>
            <a:r>
              <a:rPr spc="-15" dirty="0">
                <a:latin typeface="Calibri"/>
                <a:cs typeface="Calibri"/>
              </a:rPr>
              <a:t>U</a:t>
            </a:r>
            <a:endParaRPr>
              <a:latin typeface="Calibri"/>
              <a:cs typeface="Calibri"/>
            </a:endParaRPr>
          </a:p>
          <a:p>
            <a:pPr algn="ctr">
              <a:lnSpc>
                <a:spcPct val="100000"/>
              </a:lnSpc>
            </a:pPr>
            <a:r>
              <a:rPr spc="-35" dirty="0">
                <a:latin typeface="Calibri"/>
                <a:cs typeface="Calibri"/>
              </a:rPr>
              <a:t>K</a:t>
            </a:r>
            <a:r>
              <a:rPr dirty="0">
                <a:latin typeface="Calibri"/>
                <a:cs typeface="Calibri"/>
              </a:rPr>
              <a:t>asubbag</a:t>
            </a:r>
            <a:endParaRPr>
              <a:latin typeface="Calibri"/>
              <a:cs typeface="Calibri"/>
            </a:endParaRPr>
          </a:p>
        </p:txBody>
      </p:sp>
      <p:sp>
        <p:nvSpPr>
          <p:cNvPr id="38" name="object 38"/>
          <p:cNvSpPr/>
          <p:nvPr/>
        </p:nvSpPr>
        <p:spPr>
          <a:xfrm>
            <a:off x="2133600" y="5410200"/>
            <a:ext cx="1066800" cy="609600"/>
          </a:xfrm>
          <a:custGeom>
            <a:avLst/>
            <a:gdLst/>
            <a:ahLst/>
            <a:cxnLst/>
            <a:rect l="l" t="t" r="r" b="b"/>
            <a:pathLst>
              <a:path w="1066800" h="609600">
                <a:moveTo>
                  <a:pt x="0" y="609600"/>
                </a:moveTo>
                <a:lnTo>
                  <a:pt x="1066800" y="609600"/>
                </a:lnTo>
                <a:lnTo>
                  <a:pt x="1066800" y="0"/>
                </a:lnTo>
                <a:lnTo>
                  <a:pt x="0" y="0"/>
                </a:lnTo>
                <a:lnTo>
                  <a:pt x="0" y="609600"/>
                </a:lnTo>
                <a:close/>
              </a:path>
            </a:pathLst>
          </a:custGeom>
          <a:solidFill>
            <a:srgbClr val="C3D59B"/>
          </a:solidFill>
        </p:spPr>
        <p:txBody>
          <a:bodyPr wrap="square" lIns="0" tIns="0" rIns="0" bIns="0" rtlCol="0">
            <a:noAutofit/>
          </a:bodyPr>
          <a:lstStyle/>
          <a:p>
            <a:endParaRPr/>
          </a:p>
        </p:txBody>
      </p:sp>
      <p:sp>
        <p:nvSpPr>
          <p:cNvPr id="39" name="object 39"/>
          <p:cNvSpPr/>
          <p:nvPr/>
        </p:nvSpPr>
        <p:spPr>
          <a:xfrm>
            <a:off x="2133600" y="5410200"/>
            <a:ext cx="1066800" cy="609600"/>
          </a:xfrm>
          <a:custGeom>
            <a:avLst/>
            <a:gdLst/>
            <a:ahLst/>
            <a:cxnLst/>
            <a:rect l="l" t="t" r="r" b="b"/>
            <a:pathLst>
              <a:path w="1066800" h="609600">
                <a:moveTo>
                  <a:pt x="0" y="609600"/>
                </a:moveTo>
                <a:lnTo>
                  <a:pt x="1066800" y="609600"/>
                </a:lnTo>
                <a:lnTo>
                  <a:pt x="1066800" y="0"/>
                </a:lnTo>
                <a:lnTo>
                  <a:pt x="0" y="0"/>
                </a:lnTo>
                <a:lnTo>
                  <a:pt x="0" y="609600"/>
                </a:lnTo>
                <a:close/>
              </a:path>
            </a:pathLst>
          </a:custGeom>
          <a:ln w="25400">
            <a:solidFill>
              <a:srgbClr val="385D89"/>
            </a:solidFill>
          </a:ln>
        </p:spPr>
        <p:txBody>
          <a:bodyPr wrap="square" lIns="0" tIns="0" rIns="0" bIns="0" rtlCol="0">
            <a:noAutofit/>
          </a:bodyPr>
          <a:lstStyle/>
          <a:p>
            <a:endParaRPr/>
          </a:p>
        </p:txBody>
      </p:sp>
      <p:sp>
        <p:nvSpPr>
          <p:cNvPr id="40" name="object 40"/>
          <p:cNvSpPr txBox="1"/>
          <p:nvPr/>
        </p:nvSpPr>
        <p:spPr>
          <a:xfrm>
            <a:off x="2229992" y="5426659"/>
            <a:ext cx="874394" cy="572770"/>
          </a:xfrm>
          <a:prstGeom prst="rect">
            <a:avLst/>
          </a:prstGeom>
        </p:spPr>
        <p:txBody>
          <a:bodyPr vert="horz" wrap="square" lIns="0" tIns="0" rIns="0" bIns="0" rtlCol="0">
            <a:noAutofit/>
          </a:bodyPr>
          <a:lstStyle/>
          <a:p>
            <a:pPr marR="635" algn="ctr"/>
            <a:r>
              <a:rPr spc="-5" dirty="0">
                <a:latin typeface="Calibri"/>
                <a:cs typeface="Calibri"/>
              </a:rPr>
              <a:t>I</a:t>
            </a:r>
            <a:r>
              <a:rPr spc="-35" dirty="0">
                <a:latin typeface="Calibri"/>
                <a:cs typeface="Calibri"/>
              </a:rPr>
              <a:t>K</a:t>
            </a:r>
            <a:r>
              <a:rPr spc="-15" dirty="0">
                <a:latin typeface="Calibri"/>
                <a:cs typeface="Calibri"/>
              </a:rPr>
              <a:t>U</a:t>
            </a:r>
            <a:endParaRPr>
              <a:latin typeface="Calibri"/>
              <a:cs typeface="Calibri"/>
            </a:endParaRPr>
          </a:p>
          <a:p>
            <a:pPr algn="ctr"/>
            <a:r>
              <a:rPr spc="-35" dirty="0">
                <a:latin typeface="Calibri"/>
                <a:cs typeface="Calibri"/>
              </a:rPr>
              <a:t>K</a:t>
            </a:r>
            <a:r>
              <a:rPr dirty="0">
                <a:latin typeface="Calibri"/>
                <a:cs typeface="Calibri"/>
              </a:rPr>
              <a:t>asubbid</a:t>
            </a:r>
            <a:endParaRPr>
              <a:latin typeface="Calibri"/>
              <a:cs typeface="Calibri"/>
            </a:endParaRPr>
          </a:p>
        </p:txBody>
      </p:sp>
      <p:sp>
        <p:nvSpPr>
          <p:cNvPr id="41" name="object 41"/>
          <p:cNvSpPr/>
          <p:nvPr/>
        </p:nvSpPr>
        <p:spPr>
          <a:xfrm>
            <a:off x="3352800" y="5410200"/>
            <a:ext cx="1066800" cy="609600"/>
          </a:xfrm>
          <a:custGeom>
            <a:avLst/>
            <a:gdLst/>
            <a:ahLst/>
            <a:cxnLst/>
            <a:rect l="l" t="t" r="r" b="b"/>
            <a:pathLst>
              <a:path w="1066800" h="609600">
                <a:moveTo>
                  <a:pt x="0" y="609600"/>
                </a:moveTo>
                <a:lnTo>
                  <a:pt x="1066800" y="609600"/>
                </a:lnTo>
                <a:lnTo>
                  <a:pt x="1066800" y="0"/>
                </a:lnTo>
                <a:lnTo>
                  <a:pt x="0" y="0"/>
                </a:lnTo>
                <a:lnTo>
                  <a:pt x="0" y="609600"/>
                </a:lnTo>
                <a:close/>
              </a:path>
            </a:pathLst>
          </a:custGeom>
          <a:solidFill>
            <a:srgbClr val="C3D59B"/>
          </a:solidFill>
        </p:spPr>
        <p:txBody>
          <a:bodyPr wrap="square" lIns="0" tIns="0" rIns="0" bIns="0" rtlCol="0">
            <a:noAutofit/>
          </a:bodyPr>
          <a:lstStyle/>
          <a:p>
            <a:endParaRPr/>
          </a:p>
        </p:txBody>
      </p:sp>
      <p:sp>
        <p:nvSpPr>
          <p:cNvPr id="42" name="object 42"/>
          <p:cNvSpPr/>
          <p:nvPr/>
        </p:nvSpPr>
        <p:spPr>
          <a:xfrm>
            <a:off x="3352800" y="5410200"/>
            <a:ext cx="1066800" cy="609600"/>
          </a:xfrm>
          <a:custGeom>
            <a:avLst/>
            <a:gdLst/>
            <a:ahLst/>
            <a:cxnLst/>
            <a:rect l="l" t="t" r="r" b="b"/>
            <a:pathLst>
              <a:path w="1066800" h="609600">
                <a:moveTo>
                  <a:pt x="0" y="609600"/>
                </a:moveTo>
                <a:lnTo>
                  <a:pt x="1066800" y="609600"/>
                </a:lnTo>
                <a:lnTo>
                  <a:pt x="1066800" y="0"/>
                </a:lnTo>
                <a:lnTo>
                  <a:pt x="0" y="0"/>
                </a:lnTo>
                <a:lnTo>
                  <a:pt x="0" y="609600"/>
                </a:lnTo>
                <a:close/>
              </a:path>
            </a:pathLst>
          </a:custGeom>
          <a:ln w="25400">
            <a:solidFill>
              <a:srgbClr val="385D89"/>
            </a:solidFill>
          </a:ln>
        </p:spPr>
        <p:txBody>
          <a:bodyPr wrap="square" lIns="0" tIns="0" rIns="0" bIns="0" rtlCol="0">
            <a:noAutofit/>
          </a:bodyPr>
          <a:lstStyle/>
          <a:p>
            <a:endParaRPr/>
          </a:p>
        </p:txBody>
      </p:sp>
      <p:sp>
        <p:nvSpPr>
          <p:cNvPr id="43" name="object 43"/>
          <p:cNvSpPr txBox="1"/>
          <p:nvPr/>
        </p:nvSpPr>
        <p:spPr>
          <a:xfrm>
            <a:off x="3449573" y="5426659"/>
            <a:ext cx="874394" cy="572770"/>
          </a:xfrm>
          <a:prstGeom prst="rect">
            <a:avLst/>
          </a:prstGeom>
        </p:spPr>
        <p:txBody>
          <a:bodyPr vert="horz" wrap="square" lIns="0" tIns="0" rIns="0" bIns="0" rtlCol="0">
            <a:noAutofit/>
          </a:bodyPr>
          <a:lstStyle/>
          <a:p>
            <a:pPr marR="635" algn="ctr"/>
            <a:r>
              <a:rPr spc="-5" dirty="0">
                <a:latin typeface="Calibri"/>
                <a:cs typeface="Calibri"/>
              </a:rPr>
              <a:t>I</a:t>
            </a:r>
            <a:r>
              <a:rPr spc="-35" dirty="0">
                <a:latin typeface="Calibri"/>
                <a:cs typeface="Calibri"/>
              </a:rPr>
              <a:t>K</a:t>
            </a:r>
            <a:r>
              <a:rPr spc="-15" dirty="0">
                <a:latin typeface="Calibri"/>
                <a:cs typeface="Calibri"/>
              </a:rPr>
              <a:t>U</a:t>
            </a:r>
            <a:endParaRPr>
              <a:latin typeface="Calibri"/>
              <a:cs typeface="Calibri"/>
            </a:endParaRPr>
          </a:p>
          <a:p>
            <a:pPr algn="ctr"/>
            <a:r>
              <a:rPr spc="-35" dirty="0">
                <a:latin typeface="Calibri"/>
                <a:cs typeface="Calibri"/>
              </a:rPr>
              <a:t>K</a:t>
            </a:r>
            <a:r>
              <a:rPr dirty="0">
                <a:latin typeface="Calibri"/>
                <a:cs typeface="Calibri"/>
              </a:rPr>
              <a:t>asubbid</a:t>
            </a:r>
            <a:endParaRPr>
              <a:latin typeface="Calibri"/>
              <a:cs typeface="Calibri"/>
            </a:endParaRPr>
          </a:p>
        </p:txBody>
      </p:sp>
      <p:sp>
        <p:nvSpPr>
          <p:cNvPr id="44" name="object 44"/>
          <p:cNvSpPr/>
          <p:nvPr/>
        </p:nvSpPr>
        <p:spPr>
          <a:xfrm>
            <a:off x="1167499" y="2286000"/>
            <a:ext cx="1505851" cy="990600"/>
          </a:xfrm>
          <a:custGeom>
            <a:avLst/>
            <a:gdLst/>
            <a:ahLst/>
            <a:cxnLst/>
            <a:rect l="l" t="t" r="r" b="b"/>
            <a:pathLst>
              <a:path w="1505851" h="990600">
                <a:moveTo>
                  <a:pt x="7086" y="894588"/>
                </a:moveTo>
                <a:lnTo>
                  <a:pt x="1028" y="898144"/>
                </a:lnTo>
                <a:lnTo>
                  <a:pt x="0" y="901953"/>
                </a:lnTo>
                <a:lnTo>
                  <a:pt x="51701" y="990600"/>
                </a:lnTo>
                <a:lnTo>
                  <a:pt x="59036" y="978026"/>
                </a:lnTo>
                <a:lnTo>
                  <a:pt x="45351" y="978026"/>
                </a:lnTo>
                <a:lnTo>
                  <a:pt x="45351" y="954555"/>
                </a:lnTo>
                <a:lnTo>
                  <a:pt x="10972" y="895603"/>
                </a:lnTo>
                <a:lnTo>
                  <a:pt x="7086" y="894588"/>
                </a:lnTo>
                <a:close/>
              </a:path>
              <a:path w="1505851" h="990600">
                <a:moveTo>
                  <a:pt x="45351" y="954555"/>
                </a:moveTo>
                <a:lnTo>
                  <a:pt x="45351" y="978026"/>
                </a:lnTo>
                <a:lnTo>
                  <a:pt x="58051" y="978026"/>
                </a:lnTo>
                <a:lnTo>
                  <a:pt x="58051" y="974851"/>
                </a:lnTo>
                <a:lnTo>
                  <a:pt x="46215" y="974851"/>
                </a:lnTo>
                <a:lnTo>
                  <a:pt x="51701" y="965444"/>
                </a:lnTo>
                <a:lnTo>
                  <a:pt x="45351" y="954555"/>
                </a:lnTo>
                <a:close/>
              </a:path>
              <a:path w="1505851" h="990600">
                <a:moveTo>
                  <a:pt x="96316" y="894588"/>
                </a:moveTo>
                <a:lnTo>
                  <a:pt x="92430" y="895603"/>
                </a:lnTo>
                <a:lnTo>
                  <a:pt x="58051" y="954555"/>
                </a:lnTo>
                <a:lnTo>
                  <a:pt x="58051" y="978026"/>
                </a:lnTo>
                <a:lnTo>
                  <a:pt x="59036" y="978026"/>
                </a:lnTo>
                <a:lnTo>
                  <a:pt x="103403" y="901953"/>
                </a:lnTo>
                <a:lnTo>
                  <a:pt x="102374" y="898144"/>
                </a:lnTo>
                <a:lnTo>
                  <a:pt x="96316" y="894588"/>
                </a:lnTo>
                <a:close/>
              </a:path>
              <a:path w="1505851" h="990600">
                <a:moveTo>
                  <a:pt x="51701" y="965444"/>
                </a:moveTo>
                <a:lnTo>
                  <a:pt x="46215" y="974851"/>
                </a:lnTo>
                <a:lnTo>
                  <a:pt x="57188" y="974851"/>
                </a:lnTo>
                <a:lnTo>
                  <a:pt x="51701" y="965444"/>
                </a:lnTo>
                <a:close/>
              </a:path>
              <a:path w="1505851" h="990600">
                <a:moveTo>
                  <a:pt x="58051" y="954555"/>
                </a:moveTo>
                <a:lnTo>
                  <a:pt x="51701" y="965444"/>
                </a:lnTo>
                <a:lnTo>
                  <a:pt x="57188" y="974851"/>
                </a:lnTo>
                <a:lnTo>
                  <a:pt x="58051" y="974851"/>
                </a:lnTo>
                <a:lnTo>
                  <a:pt x="58051" y="954555"/>
                </a:lnTo>
                <a:close/>
              </a:path>
              <a:path w="1505851" h="990600">
                <a:moveTo>
                  <a:pt x="1493151" y="488950"/>
                </a:moveTo>
                <a:lnTo>
                  <a:pt x="48196" y="488950"/>
                </a:lnTo>
                <a:lnTo>
                  <a:pt x="45351" y="491744"/>
                </a:lnTo>
                <a:lnTo>
                  <a:pt x="45351" y="954555"/>
                </a:lnTo>
                <a:lnTo>
                  <a:pt x="51701" y="965444"/>
                </a:lnTo>
                <a:lnTo>
                  <a:pt x="58051" y="954555"/>
                </a:lnTo>
                <a:lnTo>
                  <a:pt x="58051" y="501650"/>
                </a:lnTo>
                <a:lnTo>
                  <a:pt x="51701" y="501650"/>
                </a:lnTo>
                <a:lnTo>
                  <a:pt x="58051" y="495300"/>
                </a:lnTo>
                <a:lnTo>
                  <a:pt x="1493151" y="495300"/>
                </a:lnTo>
                <a:lnTo>
                  <a:pt x="1493151" y="488950"/>
                </a:lnTo>
                <a:close/>
              </a:path>
              <a:path w="1505851" h="990600">
                <a:moveTo>
                  <a:pt x="58051" y="495300"/>
                </a:moveTo>
                <a:lnTo>
                  <a:pt x="51701" y="501650"/>
                </a:lnTo>
                <a:lnTo>
                  <a:pt x="58051" y="501650"/>
                </a:lnTo>
                <a:lnTo>
                  <a:pt x="58051" y="495300"/>
                </a:lnTo>
                <a:close/>
              </a:path>
              <a:path w="1505851" h="990600">
                <a:moveTo>
                  <a:pt x="1505851" y="488950"/>
                </a:moveTo>
                <a:lnTo>
                  <a:pt x="1499501" y="488950"/>
                </a:lnTo>
                <a:lnTo>
                  <a:pt x="1493151" y="495300"/>
                </a:lnTo>
                <a:lnTo>
                  <a:pt x="58051" y="495300"/>
                </a:lnTo>
                <a:lnTo>
                  <a:pt x="58051" y="501650"/>
                </a:lnTo>
                <a:lnTo>
                  <a:pt x="1503057" y="501650"/>
                </a:lnTo>
                <a:lnTo>
                  <a:pt x="1505851" y="498855"/>
                </a:lnTo>
                <a:lnTo>
                  <a:pt x="1505851" y="488950"/>
                </a:lnTo>
                <a:close/>
              </a:path>
              <a:path w="1505851" h="990600">
                <a:moveTo>
                  <a:pt x="1505851" y="0"/>
                </a:moveTo>
                <a:lnTo>
                  <a:pt x="1493151" y="0"/>
                </a:lnTo>
                <a:lnTo>
                  <a:pt x="1493151" y="495300"/>
                </a:lnTo>
                <a:lnTo>
                  <a:pt x="1499501" y="488950"/>
                </a:lnTo>
                <a:lnTo>
                  <a:pt x="1505851" y="488950"/>
                </a:lnTo>
                <a:lnTo>
                  <a:pt x="1505851" y="0"/>
                </a:lnTo>
                <a:close/>
              </a:path>
            </a:pathLst>
          </a:custGeom>
          <a:solidFill>
            <a:srgbClr val="497DBA"/>
          </a:solidFill>
        </p:spPr>
        <p:txBody>
          <a:bodyPr wrap="square" lIns="0" tIns="0" rIns="0" bIns="0" rtlCol="0">
            <a:noAutofit/>
          </a:bodyPr>
          <a:lstStyle/>
          <a:p>
            <a:endParaRPr/>
          </a:p>
        </p:txBody>
      </p:sp>
      <p:sp>
        <p:nvSpPr>
          <p:cNvPr id="45" name="object 45"/>
          <p:cNvSpPr/>
          <p:nvPr/>
        </p:nvSpPr>
        <p:spPr>
          <a:xfrm>
            <a:off x="2234310" y="2286000"/>
            <a:ext cx="439038" cy="990600"/>
          </a:xfrm>
          <a:custGeom>
            <a:avLst/>
            <a:gdLst/>
            <a:ahLst/>
            <a:cxnLst/>
            <a:rect l="l" t="t" r="r" b="b"/>
            <a:pathLst>
              <a:path w="439038" h="990600">
                <a:moveTo>
                  <a:pt x="7112" y="894588"/>
                </a:moveTo>
                <a:lnTo>
                  <a:pt x="1015" y="898144"/>
                </a:lnTo>
                <a:lnTo>
                  <a:pt x="0" y="901953"/>
                </a:lnTo>
                <a:lnTo>
                  <a:pt x="51688" y="990600"/>
                </a:lnTo>
                <a:lnTo>
                  <a:pt x="59020" y="978026"/>
                </a:lnTo>
                <a:lnTo>
                  <a:pt x="45338" y="978026"/>
                </a:lnTo>
                <a:lnTo>
                  <a:pt x="45338" y="954604"/>
                </a:lnTo>
                <a:lnTo>
                  <a:pt x="10921" y="895603"/>
                </a:lnTo>
                <a:lnTo>
                  <a:pt x="7112" y="894588"/>
                </a:lnTo>
                <a:close/>
              </a:path>
              <a:path w="439038" h="990600">
                <a:moveTo>
                  <a:pt x="45338" y="954604"/>
                </a:moveTo>
                <a:lnTo>
                  <a:pt x="45338" y="978026"/>
                </a:lnTo>
                <a:lnTo>
                  <a:pt x="58038" y="978026"/>
                </a:lnTo>
                <a:lnTo>
                  <a:pt x="58038" y="974851"/>
                </a:lnTo>
                <a:lnTo>
                  <a:pt x="46227" y="974851"/>
                </a:lnTo>
                <a:lnTo>
                  <a:pt x="51688" y="965490"/>
                </a:lnTo>
                <a:lnTo>
                  <a:pt x="45338" y="954604"/>
                </a:lnTo>
                <a:close/>
              </a:path>
              <a:path w="439038" h="990600">
                <a:moveTo>
                  <a:pt x="96265" y="894588"/>
                </a:moveTo>
                <a:lnTo>
                  <a:pt x="92456" y="895603"/>
                </a:lnTo>
                <a:lnTo>
                  <a:pt x="58038" y="954604"/>
                </a:lnTo>
                <a:lnTo>
                  <a:pt x="58038" y="978026"/>
                </a:lnTo>
                <a:lnTo>
                  <a:pt x="59020" y="978026"/>
                </a:lnTo>
                <a:lnTo>
                  <a:pt x="103377" y="901953"/>
                </a:lnTo>
                <a:lnTo>
                  <a:pt x="102362" y="898144"/>
                </a:lnTo>
                <a:lnTo>
                  <a:pt x="96265" y="894588"/>
                </a:lnTo>
                <a:close/>
              </a:path>
              <a:path w="439038" h="990600">
                <a:moveTo>
                  <a:pt x="51688" y="965490"/>
                </a:moveTo>
                <a:lnTo>
                  <a:pt x="46227" y="974851"/>
                </a:lnTo>
                <a:lnTo>
                  <a:pt x="57150" y="974851"/>
                </a:lnTo>
                <a:lnTo>
                  <a:pt x="51688" y="965490"/>
                </a:lnTo>
                <a:close/>
              </a:path>
              <a:path w="439038" h="990600">
                <a:moveTo>
                  <a:pt x="58038" y="954604"/>
                </a:moveTo>
                <a:lnTo>
                  <a:pt x="51688" y="965490"/>
                </a:lnTo>
                <a:lnTo>
                  <a:pt x="57150" y="974851"/>
                </a:lnTo>
                <a:lnTo>
                  <a:pt x="58038" y="974851"/>
                </a:lnTo>
                <a:lnTo>
                  <a:pt x="58038" y="954604"/>
                </a:lnTo>
                <a:close/>
              </a:path>
              <a:path w="439038" h="990600">
                <a:moveTo>
                  <a:pt x="426338" y="488950"/>
                </a:moveTo>
                <a:lnTo>
                  <a:pt x="48132" y="488950"/>
                </a:lnTo>
                <a:lnTo>
                  <a:pt x="45338" y="491744"/>
                </a:lnTo>
                <a:lnTo>
                  <a:pt x="45338" y="954604"/>
                </a:lnTo>
                <a:lnTo>
                  <a:pt x="51688" y="965490"/>
                </a:lnTo>
                <a:lnTo>
                  <a:pt x="58038" y="954604"/>
                </a:lnTo>
                <a:lnTo>
                  <a:pt x="58038" y="501650"/>
                </a:lnTo>
                <a:lnTo>
                  <a:pt x="51688" y="501650"/>
                </a:lnTo>
                <a:lnTo>
                  <a:pt x="58038" y="495300"/>
                </a:lnTo>
                <a:lnTo>
                  <a:pt x="426338" y="495300"/>
                </a:lnTo>
                <a:lnTo>
                  <a:pt x="426338" y="488950"/>
                </a:lnTo>
                <a:close/>
              </a:path>
              <a:path w="439038" h="990600">
                <a:moveTo>
                  <a:pt x="58038" y="495300"/>
                </a:moveTo>
                <a:lnTo>
                  <a:pt x="51688" y="501650"/>
                </a:lnTo>
                <a:lnTo>
                  <a:pt x="58038" y="501650"/>
                </a:lnTo>
                <a:lnTo>
                  <a:pt x="58038" y="495300"/>
                </a:lnTo>
                <a:close/>
              </a:path>
              <a:path w="439038" h="990600">
                <a:moveTo>
                  <a:pt x="439038" y="488950"/>
                </a:moveTo>
                <a:lnTo>
                  <a:pt x="432688" y="488950"/>
                </a:lnTo>
                <a:lnTo>
                  <a:pt x="426338" y="495300"/>
                </a:lnTo>
                <a:lnTo>
                  <a:pt x="58038" y="495300"/>
                </a:lnTo>
                <a:lnTo>
                  <a:pt x="58038" y="501650"/>
                </a:lnTo>
                <a:lnTo>
                  <a:pt x="436244" y="501650"/>
                </a:lnTo>
                <a:lnTo>
                  <a:pt x="439038" y="498855"/>
                </a:lnTo>
                <a:lnTo>
                  <a:pt x="439038" y="488950"/>
                </a:lnTo>
                <a:close/>
              </a:path>
              <a:path w="439038" h="990600">
                <a:moveTo>
                  <a:pt x="439038" y="0"/>
                </a:moveTo>
                <a:lnTo>
                  <a:pt x="426338" y="0"/>
                </a:lnTo>
                <a:lnTo>
                  <a:pt x="426338" y="495300"/>
                </a:lnTo>
                <a:lnTo>
                  <a:pt x="432688" y="488950"/>
                </a:lnTo>
                <a:lnTo>
                  <a:pt x="439038" y="488950"/>
                </a:lnTo>
                <a:lnTo>
                  <a:pt x="439038" y="0"/>
                </a:lnTo>
                <a:close/>
              </a:path>
            </a:pathLst>
          </a:custGeom>
          <a:solidFill>
            <a:srgbClr val="497DBA"/>
          </a:solidFill>
        </p:spPr>
        <p:txBody>
          <a:bodyPr wrap="square" lIns="0" tIns="0" rIns="0" bIns="0" rtlCol="0">
            <a:noAutofit/>
          </a:bodyPr>
          <a:lstStyle/>
          <a:p>
            <a:endParaRPr/>
          </a:p>
        </p:txBody>
      </p:sp>
      <p:sp>
        <p:nvSpPr>
          <p:cNvPr id="46" name="object 46"/>
          <p:cNvSpPr/>
          <p:nvPr/>
        </p:nvSpPr>
        <p:spPr>
          <a:xfrm>
            <a:off x="2660650" y="2286000"/>
            <a:ext cx="743838" cy="990600"/>
          </a:xfrm>
          <a:custGeom>
            <a:avLst/>
            <a:gdLst/>
            <a:ahLst/>
            <a:cxnLst/>
            <a:rect l="l" t="t" r="r" b="b"/>
            <a:pathLst>
              <a:path w="743838" h="990600">
                <a:moveTo>
                  <a:pt x="647573" y="894588"/>
                </a:moveTo>
                <a:lnTo>
                  <a:pt x="641476" y="898144"/>
                </a:lnTo>
                <a:lnTo>
                  <a:pt x="640461" y="901953"/>
                </a:lnTo>
                <a:lnTo>
                  <a:pt x="692150" y="990600"/>
                </a:lnTo>
                <a:lnTo>
                  <a:pt x="699481" y="978026"/>
                </a:lnTo>
                <a:lnTo>
                  <a:pt x="685800" y="978026"/>
                </a:lnTo>
                <a:lnTo>
                  <a:pt x="685800" y="954604"/>
                </a:lnTo>
                <a:lnTo>
                  <a:pt x="651382" y="895603"/>
                </a:lnTo>
                <a:lnTo>
                  <a:pt x="647573" y="894588"/>
                </a:lnTo>
                <a:close/>
              </a:path>
              <a:path w="743838" h="990600">
                <a:moveTo>
                  <a:pt x="685800" y="954604"/>
                </a:moveTo>
                <a:lnTo>
                  <a:pt x="685800" y="978026"/>
                </a:lnTo>
                <a:lnTo>
                  <a:pt x="698500" y="978026"/>
                </a:lnTo>
                <a:lnTo>
                  <a:pt x="698500" y="974851"/>
                </a:lnTo>
                <a:lnTo>
                  <a:pt x="686688" y="974851"/>
                </a:lnTo>
                <a:lnTo>
                  <a:pt x="692150" y="965490"/>
                </a:lnTo>
                <a:lnTo>
                  <a:pt x="685800" y="954604"/>
                </a:lnTo>
                <a:close/>
              </a:path>
              <a:path w="743838" h="990600">
                <a:moveTo>
                  <a:pt x="736726" y="894588"/>
                </a:moveTo>
                <a:lnTo>
                  <a:pt x="732917" y="895603"/>
                </a:lnTo>
                <a:lnTo>
                  <a:pt x="698500" y="954604"/>
                </a:lnTo>
                <a:lnTo>
                  <a:pt x="698500" y="978026"/>
                </a:lnTo>
                <a:lnTo>
                  <a:pt x="699481" y="978026"/>
                </a:lnTo>
                <a:lnTo>
                  <a:pt x="743838" y="901953"/>
                </a:lnTo>
                <a:lnTo>
                  <a:pt x="742823" y="898144"/>
                </a:lnTo>
                <a:lnTo>
                  <a:pt x="736726" y="894588"/>
                </a:lnTo>
                <a:close/>
              </a:path>
              <a:path w="743838" h="990600">
                <a:moveTo>
                  <a:pt x="692150" y="965490"/>
                </a:moveTo>
                <a:lnTo>
                  <a:pt x="686688" y="974851"/>
                </a:lnTo>
                <a:lnTo>
                  <a:pt x="697611" y="974851"/>
                </a:lnTo>
                <a:lnTo>
                  <a:pt x="692150" y="965490"/>
                </a:lnTo>
                <a:close/>
              </a:path>
              <a:path w="743838" h="990600">
                <a:moveTo>
                  <a:pt x="698500" y="954604"/>
                </a:moveTo>
                <a:lnTo>
                  <a:pt x="692150" y="965490"/>
                </a:lnTo>
                <a:lnTo>
                  <a:pt x="697611" y="974851"/>
                </a:lnTo>
                <a:lnTo>
                  <a:pt x="698500" y="974851"/>
                </a:lnTo>
                <a:lnTo>
                  <a:pt x="698500" y="954604"/>
                </a:lnTo>
                <a:close/>
              </a:path>
              <a:path w="743838" h="990600">
                <a:moveTo>
                  <a:pt x="685800" y="495300"/>
                </a:moveTo>
                <a:lnTo>
                  <a:pt x="685800" y="954604"/>
                </a:lnTo>
                <a:lnTo>
                  <a:pt x="692150" y="965490"/>
                </a:lnTo>
                <a:lnTo>
                  <a:pt x="698500" y="954604"/>
                </a:lnTo>
                <a:lnTo>
                  <a:pt x="698500" y="501650"/>
                </a:lnTo>
                <a:lnTo>
                  <a:pt x="692150" y="501650"/>
                </a:lnTo>
                <a:lnTo>
                  <a:pt x="685800" y="495300"/>
                </a:lnTo>
                <a:close/>
              </a:path>
              <a:path w="743838" h="990600">
                <a:moveTo>
                  <a:pt x="12700" y="0"/>
                </a:moveTo>
                <a:lnTo>
                  <a:pt x="0" y="0"/>
                </a:lnTo>
                <a:lnTo>
                  <a:pt x="0" y="498855"/>
                </a:lnTo>
                <a:lnTo>
                  <a:pt x="2793" y="501650"/>
                </a:lnTo>
                <a:lnTo>
                  <a:pt x="685800" y="501650"/>
                </a:lnTo>
                <a:lnTo>
                  <a:pt x="685800" y="495300"/>
                </a:lnTo>
                <a:lnTo>
                  <a:pt x="12700" y="495300"/>
                </a:lnTo>
                <a:lnTo>
                  <a:pt x="6350" y="488950"/>
                </a:lnTo>
                <a:lnTo>
                  <a:pt x="12700" y="488950"/>
                </a:lnTo>
                <a:lnTo>
                  <a:pt x="12700" y="0"/>
                </a:lnTo>
                <a:close/>
              </a:path>
              <a:path w="743838" h="990600">
                <a:moveTo>
                  <a:pt x="695706" y="488950"/>
                </a:moveTo>
                <a:lnTo>
                  <a:pt x="12700" y="488950"/>
                </a:lnTo>
                <a:lnTo>
                  <a:pt x="12700" y="495300"/>
                </a:lnTo>
                <a:lnTo>
                  <a:pt x="685800" y="495300"/>
                </a:lnTo>
                <a:lnTo>
                  <a:pt x="692150" y="501650"/>
                </a:lnTo>
                <a:lnTo>
                  <a:pt x="698500" y="501650"/>
                </a:lnTo>
                <a:lnTo>
                  <a:pt x="698500" y="491744"/>
                </a:lnTo>
                <a:lnTo>
                  <a:pt x="695706" y="488950"/>
                </a:lnTo>
                <a:close/>
              </a:path>
              <a:path w="743838" h="990600">
                <a:moveTo>
                  <a:pt x="12700" y="488950"/>
                </a:moveTo>
                <a:lnTo>
                  <a:pt x="6350" y="488950"/>
                </a:lnTo>
                <a:lnTo>
                  <a:pt x="12700" y="495300"/>
                </a:lnTo>
                <a:lnTo>
                  <a:pt x="12700" y="488950"/>
                </a:lnTo>
                <a:close/>
              </a:path>
            </a:pathLst>
          </a:custGeom>
          <a:solidFill>
            <a:srgbClr val="497DBA"/>
          </a:solidFill>
        </p:spPr>
        <p:txBody>
          <a:bodyPr wrap="square" lIns="0" tIns="0" rIns="0" bIns="0" rtlCol="0">
            <a:noAutofit/>
          </a:bodyPr>
          <a:lstStyle/>
          <a:p>
            <a:endParaRPr/>
          </a:p>
        </p:txBody>
      </p:sp>
      <p:sp>
        <p:nvSpPr>
          <p:cNvPr id="47" name="object 47"/>
          <p:cNvSpPr/>
          <p:nvPr/>
        </p:nvSpPr>
        <p:spPr>
          <a:xfrm>
            <a:off x="2660651" y="2286000"/>
            <a:ext cx="1810639" cy="990600"/>
          </a:xfrm>
          <a:custGeom>
            <a:avLst/>
            <a:gdLst/>
            <a:ahLst/>
            <a:cxnLst/>
            <a:rect l="l" t="t" r="r" b="b"/>
            <a:pathLst>
              <a:path w="1810639" h="990600">
                <a:moveTo>
                  <a:pt x="1714373" y="894588"/>
                </a:moveTo>
                <a:lnTo>
                  <a:pt x="1708277" y="898144"/>
                </a:lnTo>
                <a:lnTo>
                  <a:pt x="1707261" y="901953"/>
                </a:lnTo>
                <a:lnTo>
                  <a:pt x="1758950" y="990600"/>
                </a:lnTo>
                <a:lnTo>
                  <a:pt x="1766281" y="978026"/>
                </a:lnTo>
                <a:lnTo>
                  <a:pt x="1752600" y="978026"/>
                </a:lnTo>
                <a:lnTo>
                  <a:pt x="1752600" y="954604"/>
                </a:lnTo>
                <a:lnTo>
                  <a:pt x="1718183" y="895603"/>
                </a:lnTo>
                <a:lnTo>
                  <a:pt x="1714373" y="894588"/>
                </a:lnTo>
                <a:close/>
              </a:path>
              <a:path w="1810639" h="990600">
                <a:moveTo>
                  <a:pt x="1752600" y="954604"/>
                </a:moveTo>
                <a:lnTo>
                  <a:pt x="1752600" y="978026"/>
                </a:lnTo>
                <a:lnTo>
                  <a:pt x="1765300" y="978026"/>
                </a:lnTo>
                <a:lnTo>
                  <a:pt x="1765300" y="974851"/>
                </a:lnTo>
                <a:lnTo>
                  <a:pt x="1753489" y="974851"/>
                </a:lnTo>
                <a:lnTo>
                  <a:pt x="1758950" y="965490"/>
                </a:lnTo>
                <a:lnTo>
                  <a:pt x="1752600" y="954604"/>
                </a:lnTo>
                <a:close/>
              </a:path>
              <a:path w="1810639" h="990600">
                <a:moveTo>
                  <a:pt x="1803527" y="894588"/>
                </a:moveTo>
                <a:lnTo>
                  <a:pt x="1799716" y="895603"/>
                </a:lnTo>
                <a:lnTo>
                  <a:pt x="1765300" y="954604"/>
                </a:lnTo>
                <a:lnTo>
                  <a:pt x="1765300" y="978026"/>
                </a:lnTo>
                <a:lnTo>
                  <a:pt x="1766281" y="978026"/>
                </a:lnTo>
                <a:lnTo>
                  <a:pt x="1810639" y="901953"/>
                </a:lnTo>
                <a:lnTo>
                  <a:pt x="1809623" y="898144"/>
                </a:lnTo>
                <a:lnTo>
                  <a:pt x="1803527" y="894588"/>
                </a:lnTo>
                <a:close/>
              </a:path>
              <a:path w="1810639" h="990600">
                <a:moveTo>
                  <a:pt x="1758950" y="965490"/>
                </a:moveTo>
                <a:lnTo>
                  <a:pt x="1753489" y="974851"/>
                </a:lnTo>
                <a:lnTo>
                  <a:pt x="1764411" y="974851"/>
                </a:lnTo>
                <a:lnTo>
                  <a:pt x="1758950" y="965490"/>
                </a:lnTo>
                <a:close/>
              </a:path>
              <a:path w="1810639" h="990600">
                <a:moveTo>
                  <a:pt x="1765300" y="954604"/>
                </a:moveTo>
                <a:lnTo>
                  <a:pt x="1758950" y="965490"/>
                </a:lnTo>
                <a:lnTo>
                  <a:pt x="1764411" y="974851"/>
                </a:lnTo>
                <a:lnTo>
                  <a:pt x="1765300" y="974851"/>
                </a:lnTo>
                <a:lnTo>
                  <a:pt x="1765300" y="954604"/>
                </a:lnTo>
                <a:close/>
              </a:path>
              <a:path w="1810639" h="990600">
                <a:moveTo>
                  <a:pt x="1752600" y="495300"/>
                </a:moveTo>
                <a:lnTo>
                  <a:pt x="1752600" y="954604"/>
                </a:lnTo>
                <a:lnTo>
                  <a:pt x="1758950" y="965490"/>
                </a:lnTo>
                <a:lnTo>
                  <a:pt x="1765300" y="954604"/>
                </a:lnTo>
                <a:lnTo>
                  <a:pt x="1765300" y="501650"/>
                </a:lnTo>
                <a:lnTo>
                  <a:pt x="1758950" y="501650"/>
                </a:lnTo>
                <a:lnTo>
                  <a:pt x="1752600" y="495300"/>
                </a:lnTo>
                <a:close/>
              </a:path>
              <a:path w="1810639" h="990600">
                <a:moveTo>
                  <a:pt x="12700" y="0"/>
                </a:moveTo>
                <a:lnTo>
                  <a:pt x="0" y="0"/>
                </a:lnTo>
                <a:lnTo>
                  <a:pt x="0" y="498855"/>
                </a:lnTo>
                <a:lnTo>
                  <a:pt x="2793" y="501650"/>
                </a:lnTo>
                <a:lnTo>
                  <a:pt x="1752600" y="501650"/>
                </a:lnTo>
                <a:lnTo>
                  <a:pt x="1752600" y="495300"/>
                </a:lnTo>
                <a:lnTo>
                  <a:pt x="12700" y="495300"/>
                </a:lnTo>
                <a:lnTo>
                  <a:pt x="6350" y="488950"/>
                </a:lnTo>
                <a:lnTo>
                  <a:pt x="12700" y="488950"/>
                </a:lnTo>
                <a:lnTo>
                  <a:pt x="12700" y="0"/>
                </a:lnTo>
                <a:close/>
              </a:path>
              <a:path w="1810639" h="990600">
                <a:moveTo>
                  <a:pt x="1762505" y="488950"/>
                </a:moveTo>
                <a:lnTo>
                  <a:pt x="12700" y="488950"/>
                </a:lnTo>
                <a:lnTo>
                  <a:pt x="12700" y="495300"/>
                </a:lnTo>
                <a:lnTo>
                  <a:pt x="1752600" y="495300"/>
                </a:lnTo>
                <a:lnTo>
                  <a:pt x="1758950" y="501650"/>
                </a:lnTo>
                <a:lnTo>
                  <a:pt x="1765300" y="501650"/>
                </a:lnTo>
                <a:lnTo>
                  <a:pt x="1765300" y="491744"/>
                </a:lnTo>
                <a:lnTo>
                  <a:pt x="1762505" y="488950"/>
                </a:lnTo>
                <a:close/>
              </a:path>
              <a:path w="1810639" h="990600">
                <a:moveTo>
                  <a:pt x="12700" y="488950"/>
                </a:moveTo>
                <a:lnTo>
                  <a:pt x="6350" y="488950"/>
                </a:lnTo>
                <a:lnTo>
                  <a:pt x="12700" y="495300"/>
                </a:lnTo>
                <a:lnTo>
                  <a:pt x="12700" y="488950"/>
                </a:lnTo>
                <a:close/>
              </a:path>
            </a:pathLst>
          </a:custGeom>
          <a:solidFill>
            <a:srgbClr val="497DBA"/>
          </a:solidFill>
        </p:spPr>
        <p:txBody>
          <a:bodyPr wrap="square" lIns="0" tIns="0" rIns="0" bIns="0" rtlCol="0">
            <a:noAutofit/>
          </a:bodyPr>
          <a:lstStyle/>
          <a:p>
            <a:endParaRPr/>
          </a:p>
        </p:txBody>
      </p:sp>
      <p:sp>
        <p:nvSpPr>
          <p:cNvPr id="48" name="object 48"/>
          <p:cNvSpPr/>
          <p:nvPr/>
        </p:nvSpPr>
        <p:spPr>
          <a:xfrm>
            <a:off x="1319899" y="4038600"/>
            <a:ext cx="972451" cy="457200"/>
          </a:xfrm>
          <a:custGeom>
            <a:avLst/>
            <a:gdLst/>
            <a:ahLst/>
            <a:cxnLst/>
            <a:rect l="l" t="t" r="r" b="b"/>
            <a:pathLst>
              <a:path w="972451" h="457200">
                <a:moveTo>
                  <a:pt x="7086" y="361188"/>
                </a:moveTo>
                <a:lnTo>
                  <a:pt x="1028" y="364744"/>
                </a:lnTo>
                <a:lnTo>
                  <a:pt x="0" y="368554"/>
                </a:lnTo>
                <a:lnTo>
                  <a:pt x="51701" y="457200"/>
                </a:lnTo>
                <a:lnTo>
                  <a:pt x="59036" y="444626"/>
                </a:lnTo>
                <a:lnTo>
                  <a:pt x="45351" y="444626"/>
                </a:lnTo>
                <a:lnTo>
                  <a:pt x="45351" y="421155"/>
                </a:lnTo>
                <a:lnTo>
                  <a:pt x="10972" y="362204"/>
                </a:lnTo>
                <a:lnTo>
                  <a:pt x="7086" y="361188"/>
                </a:lnTo>
                <a:close/>
              </a:path>
              <a:path w="972451" h="457200">
                <a:moveTo>
                  <a:pt x="45351" y="421155"/>
                </a:moveTo>
                <a:lnTo>
                  <a:pt x="45351" y="444626"/>
                </a:lnTo>
                <a:lnTo>
                  <a:pt x="58051" y="444626"/>
                </a:lnTo>
                <a:lnTo>
                  <a:pt x="58051" y="441451"/>
                </a:lnTo>
                <a:lnTo>
                  <a:pt x="46215" y="441451"/>
                </a:lnTo>
                <a:lnTo>
                  <a:pt x="51701" y="432044"/>
                </a:lnTo>
                <a:lnTo>
                  <a:pt x="45351" y="421155"/>
                </a:lnTo>
                <a:close/>
              </a:path>
              <a:path w="972451" h="457200">
                <a:moveTo>
                  <a:pt x="96316" y="361188"/>
                </a:moveTo>
                <a:lnTo>
                  <a:pt x="92430" y="362204"/>
                </a:lnTo>
                <a:lnTo>
                  <a:pt x="58051" y="421155"/>
                </a:lnTo>
                <a:lnTo>
                  <a:pt x="58051" y="444626"/>
                </a:lnTo>
                <a:lnTo>
                  <a:pt x="59036" y="444626"/>
                </a:lnTo>
                <a:lnTo>
                  <a:pt x="103403" y="368554"/>
                </a:lnTo>
                <a:lnTo>
                  <a:pt x="102374" y="364744"/>
                </a:lnTo>
                <a:lnTo>
                  <a:pt x="96316" y="361188"/>
                </a:lnTo>
                <a:close/>
              </a:path>
              <a:path w="972451" h="457200">
                <a:moveTo>
                  <a:pt x="51701" y="432044"/>
                </a:moveTo>
                <a:lnTo>
                  <a:pt x="46215" y="441451"/>
                </a:lnTo>
                <a:lnTo>
                  <a:pt x="57188" y="441451"/>
                </a:lnTo>
                <a:lnTo>
                  <a:pt x="51701" y="432044"/>
                </a:lnTo>
                <a:close/>
              </a:path>
              <a:path w="972451" h="457200">
                <a:moveTo>
                  <a:pt x="58051" y="421155"/>
                </a:moveTo>
                <a:lnTo>
                  <a:pt x="51701" y="432044"/>
                </a:lnTo>
                <a:lnTo>
                  <a:pt x="57188" y="441451"/>
                </a:lnTo>
                <a:lnTo>
                  <a:pt x="58051" y="441451"/>
                </a:lnTo>
                <a:lnTo>
                  <a:pt x="58051" y="421155"/>
                </a:lnTo>
                <a:close/>
              </a:path>
              <a:path w="972451" h="457200">
                <a:moveTo>
                  <a:pt x="959751" y="222250"/>
                </a:moveTo>
                <a:lnTo>
                  <a:pt x="48196" y="222250"/>
                </a:lnTo>
                <a:lnTo>
                  <a:pt x="45351" y="225044"/>
                </a:lnTo>
                <a:lnTo>
                  <a:pt x="45351" y="421155"/>
                </a:lnTo>
                <a:lnTo>
                  <a:pt x="51701" y="432044"/>
                </a:lnTo>
                <a:lnTo>
                  <a:pt x="58051" y="421155"/>
                </a:lnTo>
                <a:lnTo>
                  <a:pt x="58051" y="234950"/>
                </a:lnTo>
                <a:lnTo>
                  <a:pt x="51701" y="234950"/>
                </a:lnTo>
                <a:lnTo>
                  <a:pt x="58051" y="228600"/>
                </a:lnTo>
                <a:lnTo>
                  <a:pt x="959751" y="228600"/>
                </a:lnTo>
                <a:lnTo>
                  <a:pt x="959751" y="222250"/>
                </a:lnTo>
                <a:close/>
              </a:path>
              <a:path w="972451" h="457200">
                <a:moveTo>
                  <a:pt x="58051" y="228600"/>
                </a:moveTo>
                <a:lnTo>
                  <a:pt x="51701" y="234950"/>
                </a:lnTo>
                <a:lnTo>
                  <a:pt x="58051" y="234950"/>
                </a:lnTo>
                <a:lnTo>
                  <a:pt x="58051" y="228600"/>
                </a:lnTo>
                <a:close/>
              </a:path>
              <a:path w="972451" h="457200">
                <a:moveTo>
                  <a:pt x="972451" y="222250"/>
                </a:moveTo>
                <a:lnTo>
                  <a:pt x="966101" y="222250"/>
                </a:lnTo>
                <a:lnTo>
                  <a:pt x="959751" y="228600"/>
                </a:lnTo>
                <a:lnTo>
                  <a:pt x="58051" y="228600"/>
                </a:lnTo>
                <a:lnTo>
                  <a:pt x="58051" y="234950"/>
                </a:lnTo>
                <a:lnTo>
                  <a:pt x="969657" y="234950"/>
                </a:lnTo>
                <a:lnTo>
                  <a:pt x="972451" y="232156"/>
                </a:lnTo>
                <a:lnTo>
                  <a:pt x="972451" y="222250"/>
                </a:lnTo>
                <a:close/>
              </a:path>
              <a:path w="972451" h="457200">
                <a:moveTo>
                  <a:pt x="972451" y="0"/>
                </a:moveTo>
                <a:lnTo>
                  <a:pt x="959751" y="0"/>
                </a:lnTo>
                <a:lnTo>
                  <a:pt x="959751" y="228600"/>
                </a:lnTo>
                <a:lnTo>
                  <a:pt x="966101" y="222250"/>
                </a:lnTo>
                <a:lnTo>
                  <a:pt x="972451" y="222250"/>
                </a:lnTo>
                <a:lnTo>
                  <a:pt x="972451" y="0"/>
                </a:lnTo>
                <a:close/>
              </a:path>
            </a:pathLst>
          </a:custGeom>
          <a:solidFill>
            <a:srgbClr val="497DBA"/>
          </a:solidFill>
        </p:spPr>
        <p:txBody>
          <a:bodyPr wrap="square" lIns="0" tIns="0" rIns="0" bIns="0" rtlCol="0">
            <a:noAutofit/>
          </a:bodyPr>
          <a:lstStyle/>
          <a:p>
            <a:endParaRPr/>
          </a:p>
        </p:txBody>
      </p:sp>
      <p:sp>
        <p:nvSpPr>
          <p:cNvPr id="49" name="object 49"/>
          <p:cNvSpPr/>
          <p:nvPr/>
        </p:nvSpPr>
        <p:spPr>
          <a:xfrm>
            <a:off x="2279650" y="4038600"/>
            <a:ext cx="286638" cy="457200"/>
          </a:xfrm>
          <a:custGeom>
            <a:avLst/>
            <a:gdLst/>
            <a:ahLst/>
            <a:cxnLst/>
            <a:rect l="l" t="t" r="r" b="b"/>
            <a:pathLst>
              <a:path w="286638" h="457200">
                <a:moveTo>
                  <a:pt x="190373" y="361188"/>
                </a:moveTo>
                <a:lnTo>
                  <a:pt x="184276" y="364744"/>
                </a:lnTo>
                <a:lnTo>
                  <a:pt x="183261" y="368554"/>
                </a:lnTo>
                <a:lnTo>
                  <a:pt x="234950" y="457200"/>
                </a:lnTo>
                <a:lnTo>
                  <a:pt x="242281" y="444626"/>
                </a:lnTo>
                <a:lnTo>
                  <a:pt x="228600" y="444626"/>
                </a:lnTo>
                <a:lnTo>
                  <a:pt x="228600" y="421204"/>
                </a:lnTo>
                <a:lnTo>
                  <a:pt x="194182" y="362204"/>
                </a:lnTo>
                <a:lnTo>
                  <a:pt x="190373" y="361188"/>
                </a:lnTo>
                <a:close/>
              </a:path>
              <a:path w="286638" h="457200">
                <a:moveTo>
                  <a:pt x="228600" y="421204"/>
                </a:moveTo>
                <a:lnTo>
                  <a:pt x="228600" y="444626"/>
                </a:lnTo>
                <a:lnTo>
                  <a:pt x="241300" y="444626"/>
                </a:lnTo>
                <a:lnTo>
                  <a:pt x="241300" y="441451"/>
                </a:lnTo>
                <a:lnTo>
                  <a:pt x="229488" y="441451"/>
                </a:lnTo>
                <a:lnTo>
                  <a:pt x="234950" y="432090"/>
                </a:lnTo>
                <a:lnTo>
                  <a:pt x="228600" y="421204"/>
                </a:lnTo>
                <a:close/>
              </a:path>
              <a:path w="286638" h="457200">
                <a:moveTo>
                  <a:pt x="279526" y="361188"/>
                </a:moveTo>
                <a:lnTo>
                  <a:pt x="275717" y="362204"/>
                </a:lnTo>
                <a:lnTo>
                  <a:pt x="241300" y="421204"/>
                </a:lnTo>
                <a:lnTo>
                  <a:pt x="241300" y="444626"/>
                </a:lnTo>
                <a:lnTo>
                  <a:pt x="242281" y="444626"/>
                </a:lnTo>
                <a:lnTo>
                  <a:pt x="286638" y="368554"/>
                </a:lnTo>
                <a:lnTo>
                  <a:pt x="285623" y="364744"/>
                </a:lnTo>
                <a:lnTo>
                  <a:pt x="279526" y="361188"/>
                </a:lnTo>
                <a:close/>
              </a:path>
              <a:path w="286638" h="457200">
                <a:moveTo>
                  <a:pt x="234950" y="432090"/>
                </a:moveTo>
                <a:lnTo>
                  <a:pt x="229488" y="441451"/>
                </a:lnTo>
                <a:lnTo>
                  <a:pt x="240411" y="441451"/>
                </a:lnTo>
                <a:lnTo>
                  <a:pt x="234950" y="432090"/>
                </a:lnTo>
                <a:close/>
              </a:path>
              <a:path w="286638" h="457200">
                <a:moveTo>
                  <a:pt x="241300" y="421204"/>
                </a:moveTo>
                <a:lnTo>
                  <a:pt x="234950" y="432090"/>
                </a:lnTo>
                <a:lnTo>
                  <a:pt x="240411" y="441451"/>
                </a:lnTo>
                <a:lnTo>
                  <a:pt x="241300" y="441451"/>
                </a:lnTo>
                <a:lnTo>
                  <a:pt x="241300" y="421204"/>
                </a:lnTo>
                <a:close/>
              </a:path>
              <a:path w="286638" h="457200">
                <a:moveTo>
                  <a:pt x="228600" y="228600"/>
                </a:moveTo>
                <a:lnTo>
                  <a:pt x="228600" y="421204"/>
                </a:lnTo>
                <a:lnTo>
                  <a:pt x="234950" y="432090"/>
                </a:lnTo>
                <a:lnTo>
                  <a:pt x="241300" y="421204"/>
                </a:lnTo>
                <a:lnTo>
                  <a:pt x="241300" y="234950"/>
                </a:lnTo>
                <a:lnTo>
                  <a:pt x="234950" y="234950"/>
                </a:lnTo>
                <a:lnTo>
                  <a:pt x="228600" y="228600"/>
                </a:lnTo>
                <a:close/>
              </a:path>
              <a:path w="286638" h="457200">
                <a:moveTo>
                  <a:pt x="12700" y="0"/>
                </a:moveTo>
                <a:lnTo>
                  <a:pt x="0" y="0"/>
                </a:lnTo>
                <a:lnTo>
                  <a:pt x="0" y="232156"/>
                </a:lnTo>
                <a:lnTo>
                  <a:pt x="2793" y="234950"/>
                </a:lnTo>
                <a:lnTo>
                  <a:pt x="228600" y="234950"/>
                </a:lnTo>
                <a:lnTo>
                  <a:pt x="228600" y="228600"/>
                </a:lnTo>
                <a:lnTo>
                  <a:pt x="12700" y="228600"/>
                </a:lnTo>
                <a:lnTo>
                  <a:pt x="6350" y="222250"/>
                </a:lnTo>
                <a:lnTo>
                  <a:pt x="12700" y="222250"/>
                </a:lnTo>
                <a:lnTo>
                  <a:pt x="12700" y="0"/>
                </a:lnTo>
                <a:close/>
              </a:path>
              <a:path w="286638" h="457200">
                <a:moveTo>
                  <a:pt x="238506" y="222250"/>
                </a:moveTo>
                <a:lnTo>
                  <a:pt x="12700" y="222250"/>
                </a:lnTo>
                <a:lnTo>
                  <a:pt x="12700" y="228600"/>
                </a:lnTo>
                <a:lnTo>
                  <a:pt x="228600" y="228600"/>
                </a:lnTo>
                <a:lnTo>
                  <a:pt x="234950" y="234950"/>
                </a:lnTo>
                <a:lnTo>
                  <a:pt x="241300" y="234950"/>
                </a:lnTo>
                <a:lnTo>
                  <a:pt x="241300" y="225044"/>
                </a:lnTo>
                <a:lnTo>
                  <a:pt x="238506" y="222250"/>
                </a:lnTo>
                <a:close/>
              </a:path>
              <a:path w="286638" h="457200">
                <a:moveTo>
                  <a:pt x="12700" y="222250"/>
                </a:moveTo>
                <a:lnTo>
                  <a:pt x="6350" y="222250"/>
                </a:lnTo>
                <a:lnTo>
                  <a:pt x="12700" y="228600"/>
                </a:lnTo>
                <a:lnTo>
                  <a:pt x="12700" y="222250"/>
                </a:lnTo>
                <a:close/>
              </a:path>
            </a:pathLst>
          </a:custGeom>
          <a:solidFill>
            <a:srgbClr val="497DBA"/>
          </a:solidFill>
        </p:spPr>
        <p:txBody>
          <a:bodyPr wrap="square" lIns="0" tIns="0" rIns="0" bIns="0" rtlCol="0">
            <a:noAutofit/>
          </a:bodyPr>
          <a:lstStyle/>
          <a:p>
            <a:endParaRPr/>
          </a:p>
        </p:txBody>
      </p:sp>
      <p:sp>
        <p:nvSpPr>
          <p:cNvPr id="50" name="object 50"/>
          <p:cNvSpPr/>
          <p:nvPr/>
        </p:nvSpPr>
        <p:spPr>
          <a:xfrm>
            <a:off x="2279651" y="4038600"/>
            <a:ext cx="1429639" cy="457200"/>
          </a:xfrm>
          <a:custGeom>
            <a:avLst/>
            <a:gdLst/>
            <a:ahLst/>
            <a:cxnLst/>
            <a:rect l="l" t="t" r="r" b="b"/>
            <a:pathLst>
              <a:path w="1429639" h="457200">
                <a:moveTo>
                  <a:pt x="1333373" y="361188"/>
                </a:moveTo>
                <a:lnTo>
                  <a:pt x="1327277" y="364744"/>
                </a:lnTo>
                <a:lnTo>
                  <a:pt x="1326261" y="368554"/>
                </a:lnTo>
                <a:lnTo>
                  <a:pt x="1377950" y="457200"/>
                </a:lnTo>
                <a:lnTo>
                  <a:pt x="1385281" y="444626"/>
                </a:lnTo>
                <a:lnTo>
                  <a:pt x="1371600" y="444626"/>
                </a:lnTo>
                <a:lnTo>
                  <a:pt x="1371600" y="421204"/>
                </a:lnTo>
                <a:lnTo>
                  <a:pt x="1337183" y="362204"/>
                </a:lnTo>
                <a:lnTo>
                  <a:pt x="1333373" y="361188"/>
                </a:lnTo>
                <a:close/>
              </a:path>
              <a:path w="1429639" h="457200">
                <a:moveTo>
                  <a:pt x="1371600" y="421204"/>
                </a:moveTo>
                <a:lnTo>
                  <a:pt x="1371600" y="444626"/>
                </a:lnTo>
                <a:lnTo>
                  <a:pt x="1384300" y="444626"/>
                </a:lnTo>
                <a:lnTo>
                  <a:pt x="1384300" y="441451"/>
                </a:lnTo>
                <a:lnTo>
                  <a:pt x="1372489" y="441451"/>
                </a:lnTo>
                <a:lnTo>
                  <a:pt x="1377950" y="432090"/>
                </a:lnTo>
                <a:lnTo>
                  <a:pt x="1371600" y="421204"/>
                </a:lnTo>
                <a:close/>
              </a:path>
              <a:path w="1429639" h="457200">
                <a:moveTo>
                  <a:pt x="1422527" y="361188"/>
                </a:moveTo>
                <a:lnTo>
                  <a:pt x="1418716" y="362204"/>
                </a:lnTo>
                <a:lnTo>
                  <a:pt x="1384300" y="421204"/>
                </a:lnTo>
                <a:lnTo>
                  <a:pt x="1384300" y="444626"/>
                </a:lnTo>
                <a:lnTo>
                  <a:pt x="1385281" y="444626"/>
                </a:lnTo>
                <a:lnTo>
                  <a:pt x="1429639" y="368554"/>
                </a:lnTo>
                <a:lnTo>
                  <a:pt x="1428623" y="364744"/>
                </a:lnTo>
                <a:lnTo>
                  <a:pt x="1422527" y="361188"/>
                </a:lnTo>
                <a:close/>
              </a:path>
              <a:path w="1429639" h="457200">
                <a:moveTo>
                  <a:pt x="1377950" y="432090"/>
                </a:moveTo>
                <a:lnTo>
                  <a:pt x="1372489" y="441451"/>
                </a:lnTo>
                <a:lnTo>
                  <a:pt x="1383411" y="441451"/>
                </a:lnTo>
                <a:lnTo>
                  <a:pt x="1377950" y="432090"/>
                </a:lnTo>
                <a:close/>
              </a:path>
              <a:path w="1429639" h="457200">
                <a:moveTo>
                  <a:pt x="1384300" y="421204"/>
                </a:moveTo>
                <a:lnTo>
                  <a:pt x="1377950" y="432090"/>
                </a:lnTo>
                <a:lnTo>
                  <a:pt x="1383411" y="441451"/>
                </a:lnTo>
                <a:lnTo>
                  <a:pt x="1384300" y="441451"/>
                </a:lnTo>
                <a:lnTo>
                  <a:pt x="1384300" y="421204"/>
                </a:lnTo>
                <a:close/>
              </a:path>
              <a:path w="1429639" h="457200">
                <a:moveTo>
                  <a:pt x="1371600" y="228600"/>
                </a:moveTo>
                <a:lnTo>
                  <a:pt x="1371600" y="421204"/>
                </a:lnTo>
                <a:lnTo>
                  <a:pt x="1377950" y="432090"/>
                </a:lnTo>
                <a:lnTo>
                  <a:pt x="1384300" y="421204"/>
                </a:lnTo>
                <a:lnTo>
                  <a:pt x="1384300" y="234950"/>
                </a:lnTo>
                <a:lnTo>
                  <a:pt x="1377950" y="234950"/>
                </a:lnTo>
                <a:lnTo>
                  <a:pt x="1371600" y="228600"/>
                </a:lnTo>
                <a:close/>
              </a:path>
              <a:path w="1429639" h="457200">
                <a:moveTo>
                  <a:pt x="12700" y="0"/>
                </a:moveTo>
                <a:lnTo>
                  <a:pt x="0" y="0"/>
                </a:lnTo>
                <a:lnTo>
                  <a:pt x="0" y="232156"/>
                </a:lnTo>
                <a:lnTo>
                  <a:pt x="2793" y="234950"/>
                </a:lnTo>
                <a:lnTo>
                  <a:pt x="1371600" y="234950"/>
                </a:lnTo>
                <a:lnTo>
                  <a:pt x="1371600" y="228600"/>
                </a:lnTo>
                <a:lnTo>
                  <a:pt x="12700" y="228600"/>
                </a:lnTo>
                <a:lnTo>
                  <a:pt x="6350" y="222250"/>
                </a:lnTo>
                <a:lnTo>
                  <a:pt x="12700" y="222250"/>
                </a:lnTo>
                <a:lnTo>
                  <a:pt x="12700" y="0"/>
                </a:lnTo>
                <a:close/>
              </a:path>
              <a:path w="1429639" h="457200">
                <a:moveTo>
                  <a:pt x="1381505" y="222250"/>
                </a:moveTo>
                <a:lnTo>
                  <a:pt x="12700" y="222250"/>
                </a:lnTo>
                <a:lnTo>
                  <a:pt x="12700" y="228600"/>
                </a:lnTo>
                <a:lnTo>
                  <a:pt x="1371600" y="228600"/>
                </a:lnTo>
                <a:lnTo>
                  <a:pt x="1377950" y="234950"/>
                </a:lnTo>
                <a:lnTo>
                  <a:pt x="1384300" y="234950"/>
                </a:lnTo>
                <a:lnTo>
                  <a:pt x="1384300" y="225044"/>
                </a:lnTo>
                <a:lnTo>
                  <a:pt x="1381505" y="222250"/>
                </a:lnTo>
                <a:close/>
              </a:path>
              <a:path w="1429639" h="457200">
                <a:moveTo>
                  <a:pt x="12700" y="222250"/>
                </a:moveTo>
                <a:lnTo>
                  <a:pt x="6350" y="222250"/>
                </a:lnTo>
                <a:lnTo>
                  <a:pt x="12700" y="228600"/>
                </a:lnTo>
                <a:lnTo>
                  <a:pt x="12700" y="222250"/>
                </a:lnTo>
                <a:close/>
              </a:path>
            </a:pathLst>
          </a:custGeom>
          <a:solidFill>
            <a:srgbClr val="497DBA"/>
          </a:solidFill>
        </p:spPr>
        <p:txBody>
          <a:bodyPr wrap="square" lIns="0" tIns="0" rIns="0" bIns="0" rtlCol="0">
            <a:noAutofit/>
          </a:bodyPr>
          <a:lstStyle/>
          <a:p>
            <a:endParaRPr/>
          </a:p>
        </p:txBody>
      </p:sp>
      <p:sp>
        <p:nvSpPr>
          <p:cNvPr id="51" name="object 51"/>
          <p:cNvSpPr/>
          <p:nvPr/>
        </p:nvSpPr>
        <p:spPr>
          <a:xfrm>
            <a:off x="1357999" y="5105400"/>
            <a:ext cx="103403" cy="304800"/>
          </a:xfrm>
          <a:custGeom>
            <a:avLst/>
            <a:gdLst/>
            <a:ahLst/>
            <a:cxnLst/>
            <a:rect l="l" t="t" r="r" b="b"/>
            <a:pathLst>
              <a:path w="103403" h="304800">
                <a:moveTo>
                  <a:pt x="7086" y="208787"/>
                </a:moveTo>
                <a:lnTo>
                  <a:pt x="1028" y="212344"/>
                </a:lnTo>
                <a:lnTo>
                  <a:pt x="0" y="216281"/>
                </a:lnTo>
                <a:lnTo>
                  <a:pt x="1765" y="219202"/>
                </a:lnTo>
                <a:lnTo>
                  <a:pt x="51701" y="304800"/>
                </a:lnTo>
                <a:lnTo>
                  <a:pt x="59036" y="292227"/>
                </a:lnTo>
                <a:lnTo>
                  <a:pt x="45351" y="292227"/>
                </a:lnTo>
                <a:lnTo>
                  <a:pt x="45351" y="268755"/>
                </a:lnTo>
                <a:lnTo>
                  <a:pt x="10972" y="209803"/>
                </a:lnTo>
                <a:lnTo>
                  <a:pt x="7086" y="208787"/>
                </a:lnTo>
                <a:close/>
              </a:path>
              <a:path w="103403" h="304800">
                <a:moveTo>
                  <a:pt x="45351" y="268755"/>
                </a:moveTo>
                <a:lnTo>
                  <a:pt x="45351" y="292227"/>
                </a:lnTo>
                <a:lnTo>
                  <a:pt x="58051" y="292227"/>
                </a:lnTo>
                <a:lnTo>
                  <a:pt x="58051" y="289052"/>
                </a:lnTo>
                <a:lnTo>
                  <a:pt x="46215" y="289052"/>
                </a:lnTo>
                <a:lnTo>
                  <a:pt x="51701" y="279644"/>
                </a:lnTo>
                <a:lnTo>
                  <a:pt x="45351" y="268755"/>
                </a:lnTo>
                <a:close/>
              </a:path>
              <a:path w="103403" h="304800">
                <a:moveTo>
                  <a:pt x="96316" y="208787"/>
                </a:moveTo>
                <a:lnTo>
                  <a:pt x="92430" y="209803"/>
                </a:lnTo>
                <a:lnTo>
                  <a:pt x="58051" y="268755"/>
                </a:lnTo>
                <a:lnTo>
                  <a:pt x="58051" y="292227"/>
                </a:lnTo>
                <a:lnTo>
                  <a:pt x="59036" y="292227"/>
                </a:lnTo>
                <a:lnTo>
                  <a:pt x="101638" y="219202"/>
                </a:lnTo>
                <a:lnTo>
                  <a:pt x="103403" y="216281"/>
                </a:lnTo>
                <a:lnTo>
                  <a:pt x="102374" y="212344"/>
                </a:lnTo>
                <a:lnTo>
                  <a:pt x="96316" y="208787"/>
                </a:lnTo>
                <a:close/>
              </a:path>
              <a:path w="103403" h="304800">
                <a:moveTo>
                  <a:pt x="51701" y="279644"/>
                </a:moveTo>
                <a:lnTo>
                  <a:pt x="46215" y="289052"/>
                </a:lnTo>
                <a:lnTo>
                  <a:pt x="57188" y="289052"/>
                </a:lnTo>
                <a:lnTo>
                  <a:pt x="51701" y="279644"/>
                </a:lnTo>
                <a:close/>
              </a:path>
              <a:path w="103403" h="304800">
                <a:moveTo>
                  <a:pt x="58051" y="268755"/>
                </a:moveTo>
                <a:lnTo>
                  <a:pt x="51701" y="279644"/>
                </a:lnTo>
                <a:lnTo>
                  <a:pt x="57188" y="289052"/>
                </a:lnTo>
                <a:lnTo>
                  <a:pt x="58051" y="289052"/>
                </a:lnTo>
                <a:lnTo>
                  <a:pt x="58051" y="268755"/>
                </a:lnTo>
                <a:close/>
              </a:path>
              <a:path w="103403" h="304800">
                <a:moveTo>
                  <a:pt x="45351" y="152400"/>
                </a:moveTo>
                <a:lnTo>
                  <a:pt x="45351" y="268755"/>
                </a:lnTo>
                <a:lnTo>
                  <a:pt x="51701" y="279644"/>
                </a:lnTo>
                <a:lnTo>
                  <a:pt x="58051" y="268755"/>
                </a:lnTo>
                <a:lnTo>
                  <a:pt x="58051" y="158750"/>
                </a:lnTo>
                <a:lnTo>
                  <a:pt x="51701" y="158750"/>
                </a:lnTo>
                <a:lnTo>
                  <a:pt x="45351" y="152400"/>
                </a:lnTo>
                <a:close/>
              </a:path>
              <a:path w="103403" h="304800">
                <a:moveTo>
                  <a:pt x="19951" y="0"/>
                </a:moveTo>
                <a:lnTo>
                  <a:pt x="7251" y="0"/>
                </a:lnTo>
                <a:lnTo>
                  <a:pt x="7251" y="155956"/>
                </a:lnTo>
                <a:lnTo>
                  <a:pt x="10096" y="158750"/>
                </a:lnTo>
                <a:lnTo>
                  <a:pt x="45351" y="158750"/>
                </a:lnTo>
                <a:lnTo>
                  <a:pt x="45351" y="152400"/>
                </a:lnTo>
                <a:lnTo>
                  <a:pt x="19951" y="152400"/>
                </a:lnTo>
                <a:lnTo>
                  <a:pt x="13601" y="146050"/>
                </a:lnTo>
                <a:lnTo>
                  <a:pt x="19951" y="146050"/>
                </a:lnTo>
                <a:lnTo>
                  <a:pt x="19951" y="0"/>
                </a:lnTo>
                <a:close/>
              </a:path>
              <a:path w="103403" h="304800">
                <a:moveTo>
                  <a:pt x="55206" y="146050"/>
                </a:moveTo>
                <a:lnTo>
                  <a:pt x="19951" y="146050"/>
                </a:lnTo>
                <a:lnTo>
                  <a:pt x="19951" y="152400"/>
                </a:lnTo>
                <a:lnTo>
                  <a:pt x="45351" y="152400"/>
                </a:lnTo>
                <a:lnTo>
                  <a:pt x="51701" y="158750"/>
                </a:lnTo>
                <a:lnTo>
                  <a:pt x="58051" y="158750"/>
                </a:lnTo>
                <a:lnTo>
                  <a:pt x="58051" y="148971"/>
                </a:lnTo>
                <a:lnTo>
                  <a:pt x="55206" y="146050"/>
                </a:lnTo>
                <a:close/>
              </a:path>
              <a:path w="103403" h="304800">
                <a:moveTo>
                  <a:pt x="19951" y="146050"/>
                </a:moveTo>
                <a:lnTo>
                  <a:pt x="13601" y="146050"/>
                </a:lnTo>
                <a:lnTo>
                  <a:pt x="19951" y="152400"/>
                </a:lnTo>
                <a:lnTo>
                  <a:pt x="19951" y="146050"/>
                </a:lnTo>
                <a:close/>
              </a:path>
            </a:pathLst>
          </a:custGeom>
          <a:solidFill>
            <a:srgbClr val="497DBA"/>
          </a:solidFill>
        </p:spPr>
        <p:txBody>
          <a:bodyPr wrap="square" lIns="0" tIns="0" rIns="0" bIns="0" rtlCol="0">
            <a:noAutofit/>
          </a:bodyPr>
          <a:lstStyle/>
          <a:p>
            <a:endParaRPr/>
          </a:p>
        </p:txBody>
      </p:sp>
      <p:sp>
        <p:nvSpPr>
          <p:cNvPr id="52" name="object 52"/>
          <p:cNvSpPr/>
          <p:nvPr/>
        </p:nvSpPr>
        <p:spPr>
          <a:xfrm>
            <a:off x="2508250" y="5105400"/>
            <a:ext cx="210438" cy="304800"/>
          </a:xfrm>
          <a:custGeom>
            <a:avLst/>
            <a:gdLst/>
            <a:ahLst/>
            <a:cxnLst/>
            <a:rect l="l" t="t" r="r" b="b"/>
            <a:pathLst>
              <a:path w="210438" h="304800">
                <a:moveTo>
                  <a:pt x="114173" y="208787"/>
                </a:moveTo>
                <a:lnTo>
                  <a:pt x="108076" y="212344"/>
                </a:lnTo>
                <a:lnTo>
                  <a:pt x="107061" y="216153"/>
                </a:lnTo>
                <a:lnTo>
                  <a:pt x="158750" y="304800"/>
                </a:lnTo>
                <a:lnTo>
                  <a:pt x="166081" y="292227"/>
                </a:lnTo>
                <a:lnTo>
                  <a:pt x="152400" y="292227"/>
                </a:lnTo>
                <a:lnTo>
                  <a:pt x="152400" y="268804"/>
                </a:lnTo>
                <a:lnTo>
                  <a:pt x="117982" y="209803"/>
                </a:lnTo>
                <a:lnTo>
                  <a:pt x="114173" y="208787"/>
                </a:lnTo>
                <a:close/>
              </a:path>
              <a:path w="210438" h="304800">
                <a:moveTo>
                  <a:pt x="152400" y="268804"/>
                </a:moveTo>
                <a:lnTo>
                  <a:pt x="152400" y="292227"/>
                </a:lnTo>
                <a:lnTo>
                  <a:pt x="165100" y="292227"/>
                </a:lnTo>
                <a:lnTo>
                  <a:pt x="165100" y="289052"/>
                </a:lnTo>
                <a:lnTo>
                  <a:pt x="153288" y="289052"/>
                </a:lnTo>
                <a:lnTo>
                  <a:pt x="158750" y="279690"/>
                </a:lnTo>
                <a:lnTo>
                  <a:pt x="152400" y="268804"/>
                </a:lnTo>
                <a:close/>
              </a:path>
              <a:path w="210438" h="304800">
                <a:moveTo>
                  <a:pt x="203326" y="208787"/>
                </a:moveTo>
                <a:lnTo>
                  <a:pt x="199517" y="209803"/>
                </a:lnTo>
                <a:lnTo>
                  <a:pt x="165100" y="268804"/>
                </a:lnTo>
                <a:lnTo>
                  <a:pt x="165100" y="292227"/>
                </a:lnTo>
                <a:lnTo>
                  <a:pt x="166081" y="292227"/>
                </a:lnTo>
                <a:lnTo>
                  <a:pt x="210438" y="216153"/>
                </a:lnTo>
                <a:lnTo>
                  <a:pt x="209423" y="212344"/>
                </a:lnTo>
                <a:lnTo>
                  <a:pt x="203326" y="208787"/>
                </a:lnTo>
                <a:close/>
              </a:path>
              <a:path w="210438" h="304800">
                <a:moveTo>
                  <a:pt x="158750" y="279690"/>
                </a:moveTo>
                <a:lnTo>
                  <a:pt x="153288" y="289052"/>
                </a:lnTo>
                <a:lnTo>
                  <a:pt x="164211" y="289052"/>
                </a:lnTo>
                <a:lnTo>
                  <a:pt x="158750" y="279690"/>
                </a:lnTo>
                <a:close/>
              </a:path>
              <a:path w="210438" h="304800">
                <a:moveTo>
                  <a:pt x="165100" y="268804"/>
                </a:moveTo>
                <a:lnTo>
                  <a:pt x="158750" y="279690"/>
                </a:lnTo>
                <a:lnTo>
                  <a:pt x="164211" y="289052"/>
                </a:lnTo>
                <a:lnTo>
                  <a:pt x="165100" y="289052"/>
                </a:lnTo>
                <a:lnTo>
                  <a:pt x="165100" y="268804"/>
                </a:lnTo>
                <a:close/>
              </a:path>
              <a:path w="210438" h="304800">
                <a:moveTo>
                  <a:pt x="152400" y="152400"/>
                </a:moveTo>
                <a:lnTo>
                  <a:pt x="152400" y="268804"/>
                </a:lnTo>
                <a:lnTo>
                  <a:pt x="158750" y="279690"/>
                </a:lnTo>
                <a:lnTo>
                  <a:pt x="165100" y="268804"/>
                </a:lnTo>
                <a:lnTo>
                  <a:pt x="165100" y="158750"/>
                </a:lnTo>
                <a:lnTo>
                  <a:pt x="158750" y="158750"/>
                </a:lnTo>
                <a:lnTo>
                  <a:pt x="152400" y="152400"/>
                </a:lnTo>
                <a:close/>
              </a:path>
              <a:path w="210438" h="304800">
                <a:moveTo>
                  <a:pt x="12700" y="0"/>
                </a:moveTo>
                <a:lnTo>
                  <a:pt x="0" y="0"/>
                </a:lnTo>
                <a:lnTo>
                  <a:pt x="0" y="155956"/>
                </a:lnTo>
                <a:lnTo>
                  <a:pt x="2793" y="158750"/>
                </a:lnTo>
                <a:lnTo>
                  <a:pt x="152400" y="158750"/>
                </a:lnTo>
                <a:lnTo>
                  <a:pt x="152400" y="152400"/>
                </a:lnTo>
                <a:lnTo>
                  <a:pt x="12700" y="152400"/>
                </a:lnTo>
                <a:lnTo>
                  <a:pt x="6350" y="146050"/>
                </a:lnTo>
                <a:lnTo>
                  <a:pt x="12700" y="146050"/>
                </a:lnTo>
                <a:lnTo>
                  <a:pt x="12700" y="0"/>
                </a:lnTo>
                <a:close/>
              </a:path>
              <a:path w="210438" h="304800">
                <a:moveTo>
                  <a:pt x="162306" y="146050"/>
                </a:moveTo>
                <a:lnTo>
                  <a:pt x="12700" y="146050"/>
                </a:lnTo>
                <a:lnTo>
                  <a:pt x="12700" y="152400"/>
                </a:lnTo>
                <a:lnTo>
                  <a:pt x="152400" y="152400"/>
                </a:lnTo>
                <a:lnTo>
                  <a:pt x="158750" y="158750"/>
                </a:lnTo>
                <a:lnTo>
                  <a:pt x="165100" y="158750"/>
                </a:lnTo>
                <a:lnTo>
                  <a:pt x="165100" y="148844"/>
                </a:lnTo>
                <a:lnTo>
                  <a:pt x="162306" y="146050"/>
                </a:lnTo>
                <a:close/>
              </a:path>
              <a:path w="210438" h="304800">
                <a:moveTo>
                  <a:pt x="12700" y="146050"/>
                </a:moveTo>
                <a:lnTo>
                  <a:pt x="6350" y="146050"/>
                </a:lnTo>
                <a:lnTo>
                  <a:pt x="12700" y="152400"/>
                </a:lnTo>
                <a:lnTo>
                  <a:pt x="12700" y="146050"/>
                </a:lnTo>
                <a:close/>
              </a:path>
            </a:pathLst>
          </a:custGeom>
          <a:solidFill>
            <a:srgbClr val="497DBA"/>
          </a:solidFill>
        </p:spPr>
        <p:txBody>
          <a:bodyPr wrap="square" lIns="0" tIns="0" rIns="0" bIns="0" rtlCol="0">
            <a:noAutofit/>
          </a:bodyPr>
          <a:lstStyle/>
          <a:p>
            <a:endParaRPr/>
          </a:p>
        </p:txBody>
      </p:sp>
      <p:sp>
        <p:nvSpPr>
          <p:cNvPr id="53" name="object 53"/>
          <p:cNvSpPr/>
          <p:nvPr/>
        </p:nvSpPr>
        <p:spPr>
          <a:xfrm>
            <a:off x="2508251" y="5105400"/>
            <a:ext cx="1429639" cy="304800"/>
          </a:xfrm>
          <a:custGeom>
            <a:avLst/>
            <a:gdLst/>
            <a:ahLst/>
            <a:cxnLst/>
            <a:rect l="l" t="t" r="r" b="b"/>
            <a:pathLst>
              <a:path w="1429639" h="304800">
                <a:moveTo>
                  <a:pt x="1333373" y="208787"/>
                </a:moveTo>
                <a:lnTo>
                  <a:pt x="1327277" y="212344"/>
                </a:lnTo>
                <a:lnTo>
                  <a:pt x="1326261" y="216153"/>
                </a:lnTo>
                <a:lnTo>
                  <a:pt x="1377950" y="304800"/>
                </a:lnTo>
                <a:lnTo>
                  <a:pt x="1385281" y="292227"/>
                </a:lnTo>
                <a:lnTo>
                  <a:pt x="1371600" y="292227"/>
                </a:lnTo>
                <a:lnTo>
                  <a:pt x="1371600" y="268804"/>
                </a:lnTo>
                <a:lnTo>
                  <a:pt x="1337183" y="209803"/>
                </a:lnTo>
                <a:lnTo>
                  <a:pt x="1333373" y="208787"/>
                </a:lnTo>
                <a:close/>
              </a:path>
              <a:path w="1429639" h="304800">
                <a:moveTo>
                  <a:pt x="1371600" y="268804"/>
                </a:moveTo>
                <a:lnTo>
                  <a:pt x="1371600" y="292227"/>
                </a:lnTo>
                <a:lnTo>
                  <a:pt x="1384300" y="292227"/>
                </a:lnTo>
                <a:lnTo>
                  <a:pt x="1384300" y="289052"/>
                </a:lnTo>
                <a:lnTo>
                  <a:pt x="1372489" y="289052"/>
                </a:lnTo>
                <a:lnTo>
                  <a:pt x="1377950" y="279690"/>
                </a:lnTo>
                <a:lnTo>
                  <a:pt x="1371600" y="268804"/>
                </a:lnTo>
                <a:close/>
              </a:path>
              <a:path w="1429639" h="304800">
                <a:moveTo>
                  <a:pt x="1422527" y="208787"/>
                </a:moveTo>
                <a:lnTo>
                  <a:pt x="1418716" y="209803"/>
                </a:lnTo>
                <a:lnTo>
                  <a:pt x="1384300" y="268804"/>
                </a:lnTo>
                <a:lnTo>
                  <a:pt x="1384300" y="292227"/>
                </a:lnTo>
                <a:lnTo>
                  <a:pt x="1385281" y="292227"/>
                </a:lnTo>
                <a:lnTo>
                  <a:pt x="1429639" y="216153"/>
                </a:lnTo>
                <a:lnTo>
                  <a:pt x="1428623" y="212344"/>
                </a:lnTo>
                <a:lnTo>
                  <a:pt x="1422527" y="208787"/>
                </a:lnTo>
                <a:close/>
              </a:path>
              <a:path w="1429639" h="304800">
                <a:moveTo>
                  <a:pt x="1377950" y="279690"/>
                </a:moveTo>
                <a:lnTo>
                  <a:pt x="1372489" y="289052"/>
                </a:lnTo>
                <a:lnTo>
                  <a:pt x="1383411" y="289052"/>
                </a:lnTo>
                <a:lnTo>
                  <a:pt x="1377950" y="279690"/>
                </a:lnTo>
                <a:close/>
              </a:path>
              <a:path w="1429639" h="304800">
                <a:moveTo>
                  <a:pt x="1384300" y="268804"/>
                </a:moveTo>
                <a:lnTo>
                  <a:pt x="1377950" y="279690"/>
                </a:lnTo>
                <a:lnTo>
                  <a:pt x="1383411" y="289052"/>
                </a:lnTo>
                <a:lnTo>
                  <a:pt x="1384300" y="289052"/>
                </a:lnTo>
                <a:lnTo>
                  <a:pt x="1384300" y="268804"/>
                </a:lnTo>
                <a:close/>
              </a:path>
              <a:path w="1429639" h="304800">
                <a:moveTo>
                  <a:pt x="1371600" y="152400"/>
                </a:moveTo>
                <a:lnTo>
                  <a:pt x="1371600" y="268804"/>
                </a:lnTo>
                <a:lnTo>
                  <a:pt x="1377950" y="279690"/>
                </a:lnTo>
                <a:lnTo>
                  <a:pt x="1384300" y="268804"/>
                </a:lnTo>
                <a:lnTo>
                  <a:pt x="1384300" y="158750"/>
                </a:lnTo>
                <a:lnTo>
                  <a:pt x="1377950" y="158750"/>
                </a:lnTo>
                <a:lnTo>
                  <a:pt x="1371600" y="152400"/>
                </a:lnTo>
                <a:close/>
              </a:path>
              <a:path w="1429639" h="304800">
                <a:moveTo>
                  <a:pt x="12700" y="0"/>
                </a:moveTo>
                <a:lnTo>
                  <a:pt x="0" y="0"/>
                </a:lnTo>
                <a:lnTo>
                  <a:pt x="0" y="155956"/>
                </a:lnTo>
                <a:lnTo>
                  <a:pt x="2793" y="158750"/>
                </a:lnTo>
                <a:lnTo>
                  <a:pt x="1371600" y="158750"/>
                </a:lnTo>
                <a:lnTo>
                  <a:pt x="1371600" y="152400"/>
                </a:lnTo>
                <a:lnTo>
                  <a:pt x="12700" y="152400"/>
                </a:lnTo>
                <a:lnTo>
                  <a:pt x="6350" y="146050"/>
                </a:lnTo>
                <a:lnTo>
                  <a:pt x="12700" y="146050"/>
                </a:lnTo>
                <a:lnTo>
                  <a:pt x="12700" y="0"/>
                </a:lnTo>
                <a:close/>
              </a:path>
              <a:path w="1429639" h="304800">
                <a:moveTo>
                  <a:pt x="1381505" y="146050"/>
                </a:moveTo>
                <a:lnTo>
                  <a:pt x="12700" y="146050"/>
                </a:lnTo>
                <a:lnTo>
                  <a:pt x="12700" y="152400"/>
                </a:lnTo>
                <a:lnTo>
                  <a:pt x="1371600" y="152400"/>
                </a:lnTo>
                <a:lnTo>
                  <a:pt x="1377950" y="158750"/>
                </a:lnTo>
                <a:lnTo>
                  <a:pt x="1384300" y="158750"/>
                </a:lnTo>
                <a:lnTo>
                  <a:pt x="1384300" y="148844"/>
                </a:lnTo>
                <a:lnTo>
                  <a:pt x="1381505" y="146050"/>
                </a:lnTo>
                <a:close/>
              </a:path>
              <a:path w="1429639" h="304800">
                <a:moveTo>
                  <a:pt x="12700" y="146050"/>
                </a:moveTo>
                <a:lnTo>
                  <a:pt x="6350" y="146050"/>
                </a:lnTo>
                <a:lnTo>
                  <a:pt x="12700" y="152400"/>
                </a:lnTo>
                <a:lnTo>
                  <a:pt x="12700" y="146050"/>
                </a:lnTo>
                <a:close/>
              </a:path>
            </a:pathLst>
          </a:custGeom>
          <a:solidFill>
            <a:srgbClr val="497DBA"/>
          </a:solidFill>
        </p:spPr>
        <p:txBody>
          <a:bodyPr wrap="square" lIns="0" tIns="0" rIns="0" bIns="0" rtlCol="0">
            <a:noAutofit/>
          </a:bodyPr>
          <a:lstStyle/>
          <a:p>
            <a:endParaRPr/>
          </a:p>
        </p:txBody>
      </p:sp>
      <p:sp>
        <p:nvSpPr>
          <p:cNvPr id="54" name="object 54"/>
          <p:cNvSpPr/>
          <p:nvPr/>
        </p:nvSpPr>
        <p:spPr>
          <a:xfrm>
            <a:off x="2660650" y="2286000"/>
            <a:ext cx="844550" cy="242188"/>
          </a:xfrm>
          <a:custGeom>
            <a:avLst/>
            <a:gdLst/>
            <a:ahLst/>
            <a:cxnLst/>
            <a:rect l="l" t="t" r="r" b="b"/>
            <a:pathLst>
              <a:path w="844550" h="242188">
                <a:moveTo>
                  <a:pt x="819440" y="190500"/>
                </a:moveTo>
                <a:lnTo>
                  <a:pt x="749554" y="231266"/>
                </a:lnTo>
                <a:lnTo>
                  <a:pt x="748538" y="235076"/>
                </a:lnTo>
                <a:lnTo>
                  <a:pt x="752094" y="241173"/>
                </a:lnTo>
                <a:lnTo>
                  <a:pt x="755904" y="242188"/>
                </a:lnTo>
                <a:lnTo>
                  <a:pt x="833659" y="196850"/>
                </a:lnTo>
                <a:lnTo>
                  <a:pt x="831976" y="196850"/>
                </a:lnTo>
                <a:lnTo>
                  <a:pt x="831976" y="195961"/>
                </a:lnTo>
                <a:lnTo>
                  <a:pt x="828801" y="195961"/>
                </a:lnTo>
                <a:lnTo>
                  <a:pt x="819440" y="190500"/>
                </a:lnTo>
                <a:close/>
              </a:path>
              <a:path w="844550" h="242188">
                <a:moveTo>
                  <a:pt x="12700" y="0"/>
                </a:moveTo>
                <a:lnTo>
                  <a:pt x="0" y="0"/>
                </a:lnTo>
                <a:lnTo>
                  <a:pt x="0" y="194055"/>
                </a:lnTo>
                <a:lnTo>
                  <a:pt x="2793" y="196850"/>
                </a:lnTo>
                <a:lnTo>
                  <a:pt x="808554" y="196850"/>
                </a:lnTo>
                <a:lnTo>
                  <a:pt x="819440" y="190500"/>
                </a:lnTo>
                <a:lnTo>
                  <a:pt x="12700" y="190500"/>
                </a:lnTo>
                <a:lnTo>
                  <a:pt x="6350" y="184150"/>
                </a:lnTo>
                <a:lnTo>
                  <a:pt x="12700" y="184150"/>
                </a:lnTo>
                <a:lnTo>
                  <a:pt x="12700" y="0"/>
                </a:lnTo>
                <a:close/>
              </a:path>
              <a:path w="844550" h="242188">
                <a:moveTo>
                  <a:pt x="833659" y="184150"/>
                </a:moveTo>
                <a:lnTo>
                  <a:pt x="831976" y="184150"/>
                </a:lnTo>
                <a:lnTo>
                  <a:pt x="831976" y="196850"/>
                </a:lnTo>
                <a:lnTo>
                  <a:pt x="833659" y="196850"/>
                </a:lnTo>
                <a:lnTo>
                  <a:pt x="844550" y="190500"/>
                </a:lnTo>
                <a:lnTo>
                  <a:pt x="833659" y="184150"/>
                </a:lnTo>
                <a:close/>
              </a:path>
              <a:path w="844550" h="242188">
                <a:moveTo>
                  <a:pt x="828801" y="185038"/>
                </a:moveTo>
                <a:lnTo>
                  <a:pt x="819440" y="190500"/>
                </a:lnTo>
                <a:lnTo>
                  <a:pt x="828801" y="195961"/>
                </a:lnTo>
                <a:lnTo>
                  <a:pt x="828801" y="185038"/>
                </a:lnTo>
                <a:close/>
              </a:path>
              <a:path w="844550" h="242188">
                <a:moveTo>
                  <a:pt x="831976" y="185038"/>
                </a:moveTo>
                <a:lnTo>
                  <a:pt x="828801" y="185038"/>
                </a:lnTo>
                <a:lnTo>
                  <a:pt x="828801" y="195961"/>
                </a:lnTo>
                <a:lnTo>
                  <a:pt x="831976" y="195961"/>
                </a:lnTo>
                <a:lnTo>
                  <a:pt x="831976" y="185038"/>
                </a:lnTo>
                <a:close/>
              </a:path>
              <a:path w="844550" h="242188">
                <a:moveTo>
                  <a:pt x="12700" y="184150"/>
                </a:moveTo>
                <a:lnTo>
                  <a:pt x="6350" y="184150"/>
                </a:lnTo>
                <a:lnTo>
                  <a:pt x="12700" y="190500"/>
                </a:lnTo>
                <a:lnTo>
                  <a:pt x="12700" y="184150"/>
                </a:lnTo>
                <a:close/>
              </a:path>
              <a:path w="844550" h="242188">
                <a:moveTo>
                  <a:pt x="808554" y="184150"/>
                </a:moveTo>
                <a:lnTo>
                  <a:pt x="12700" y="184150"/>
                </a:lnTo>
                <a:lnTo>
                  <a:pt x="12700" y="190500"/>
                </a:lnTo>
                <a:lnTo>
                  <a:pt x="819440" y="190500"/>
                </a:lnTo>
                <a:lnTo>
                  <a:pt x="808554" y="184150"/>
                </a:lnTo>
                <a:close/>
              </a:path>
              <a:path w="844550" h="242188">
                <a:moveTo>
                  <a:pt x="755904" y="138811"/>
                </a:moveTo>
                <a:lnTo>
                  <a:pt x="752094" y="139826"/>
                </a:lnTo>
                <a:lnTo>
                  <a:pt x="748538" y="145923"/>
                </a:lnTo>
                <a:lnTo>
                  <a:pt x="749554" y="149733"/>
                </a:lnTo>
                <a:lnTo>
                  <a:pt x="819440" y="190500"/>
                </a:lnTo>
                <a:lnTo>
                  <a:pt x="828801" y="185038"/>
                </a:lnTo>
                <a:lnTo>
                  <a:pt x="831976" y="185038"/>
                </a:lnTo>
                <a:lnTo>
                  <a:pt x="831976" y="184150"/>
                </a:lnTo>
                <a:lnTo>
                  <a:pt x="833659" y="184150"/>
                </a:lnTo>
                <a:lnTo>
                  <a:pt x="755904" y="138811"/>
                </a:lnTo>
                <a:close/>
              </a:path>
            </a:pathLst>
          </a:custGeom>
          <a:solidFill>
            <a:srgbClr val="497DBA"/>
          </a:solidFill>
        </p:spPr>
        <p:txBody>
          <a:bodyPr wrap="square" lIns="0" tIns="0" rIns="0" bIns="0" rtlCol="0">
            <a:noAutofit/>
          </a:bodyPr>
          <a:lstStyle/>
          <a:p>
            <a:endParaRPr/>
          </a:p>
        </p:txBody>
      </p:sp>
      <p:sp>
        <p:nvSpPr>
          <p:cNvPr id="55" name="object 55"/>
          <p:cNvSpPr txBox="1"/>
          <p:nvPr/>
        </p:nvSpPr>
        <p:spPr>
          <a:xfrm>
            <a:off x="5260975" y="1428497"/>
            <a:ext cx="4015740" cy="4558665"/>
          </a:xfrm>
          <a:prstGeom prst="rect">
            <a:avLst/>
          </a:prstGeom>
        </p:spPr>
        <p:txBody>
          <a:bodyPr vert="horz" wrap="square" lIns="0" tIns="0" rIns="0" bIns="0" rtlCol="0">
            <a:noAutofit/>
          </a:bodyPr>
          <a:lstStyle/>
          <a:p>
            <a:pPr marL="12700" marR="838835"/>
            <a:r>
              <a:rPr sz="3200" dirty="0">
                <a:latin typeface="Calibri"/>
                <a:cs typeface="Calibri"/>
              </a:rPr>
              <a:t>Se</a:t>
            </a:r>
            <a:r>
              <a:rPr sz="3200" spc="-15" dirty="0">
                <a:latin typeface="Calibri"/>
                <a:cs typeface="Calibri"/>
              </a:rPr>
              <a:t>t</a:t>
            </a:r>
            <a:r>
              <a:rPr sz="3200" dirty="0">
                <a:latin typeface="Calibri"/>
                <a:cs typeface="Calibri"/>
              </a:rPr>
              <a:t>iap</a:t>
            </a:r>
            <a:r>
              <a:rPr sz="3200" spc="-10" dirty="0">
                <a:latin typeface="Calibri"/>
                <a:cs typeface="Calibri"/>
              </a:rPr>
              <a:t> </a:t>
            </a:r>
            <a:r>
              <a:rPr sz="3200" dirty="0">
                <a:latin typeface="Calibri"/>
                <a:cs typeface="Calibri"/>
              </a:rPr>
              <a:t>I</a:t>
            </a:r>
            <a:r>
              <a:rPr sz="3200" spc="-50" dirty="0">
                <a:latin typeface="Calibri"/>
                <a:cs typeface="Calibri"/>
              </a:rPr>
              <a:t>K</a:t>
            </a:r>
            <a:r>
              <a:rPr sz="3200" dirty="0">
                <a:latin typeface="Calibri"/>
                <a:cs typeface="Calibri"/>
              </a:rPr>
              <a:t>U harus di</a:t>
            </a:r>
            <a:r>
              <a:rPr sz="3200" spc="-15" dirty="0">
                <a:latin typeface="Calibri"/>
                <a:cs typeface="Calibri"/>
              </a:rPr>
              <a:t>b</a:t>
            </a:r>
            <a:r>
              <a:rPr sz="3200" dirty="0">
                <a:latin typeface="Calibri"/>
                <a:cs typeface="Calibri"/>
              </a:rPr>
              <a:t>u</a:t>
            </a:r>
            <a:r>
              <a:rPr sz="3200" spc="-30" dirty="0">
                <a:latin typeface="Calibri"/>
                <a:cs typeface="Calibri"/>
              </a:rPr>
              <a:t>a</a:t>
            </a:r>
            <a:r>
              <a:rPr sz="3200" dirty="0">
                <a:latin typeface="Calibri"/>
                <a:cs typeface="Calibri"/>
              </a:rPr>
              <a:t>t</a:t>
            </a:r>
            <a:r>
              <a:rPr sz="3200" spc="-75" dirty="0">
                <a:latin typeface="Calibri"/>
                <a:cs typeface="Calibri"/>
              </a:rPr>
              <a:t>k</a:t>
            </a:r>
            <a:r>
              <a:rPr sz="3200" dirty="0">
                <a:latin typeface="Calibri"/>
                <a:cs typeface="Calibri"/>
              </a:rPr>
              <a:t>an</a:t>
            </a:r>
            <a:r>
              <a:rPr sz="3200" spc="30" dirty="0">
                <a:latin typeface="Calibri"/>
                <a:cs typeface="Calibri"/>
              </a:rPr>
              <a:t> </a:t>
            </a:r>
            <a:r>
              <a:rPr sz="3200" b="1" spc="-35" dirty="0">
                <a:latin typeface="Calibri"/>
                <a:cs typeface="Calibri"/>
              </a:rPr>
              <a:t>t</a:t>
            </a:r>
            <a:r>
              <a:rPr sz="3200" b="1" dirty="0">
                <a:latin typeface="Calibri"/>
                <a:cs typeface="Calibri"/>
              </a:rPr>
              <a:t>a</a:t>
            </a:r>
            <a:r>
              <a:rPr sz="3200" b="1" spc="-40" dirty="0">
                <a:latin typeface="Calibri"/>
                <a:cs typeface="Calibri"/>
              </a:rPr>
              <a:t>r</a:t>
            </a:r>
            <a:r>
              <a:rPr sz="3200" b="1" spc="-35" dirty="0">
                <a:latin typeface="Calibri"/>
                <a:cs typeface="Calibri"/>
              </a:rPr>
              <a:t>ge</a:t>
            </a:r>
            <a:r>
              <a:rPr sz="3200" b="1" dirty="0">
                <a:latin typeface="Calibri"/>
                <a:cs typeface="Calibri"/>
              </a:rPr>
              <a:t>t </a:t>
            </a:r>
            <a:r>
              <a:rPr sz="3200" b="1" spc="-35" dirty="0">
                <a:latin typeface="Calibri"/>
                <a:cs typeface="Calibri"/>
              </a:rPr>
              <a:t>t</a:t>
            </a:r>
            <a:r>
              <a:rPr sz="3200" b="1" dirty="0">
                <a:latin typeface="Calibri"/>
                <a:cs typeface="Calibri"/>
              </a:rPr>
              <a:t>ahu</a:t>
            </a:r>
            <a:r>
              <a:rPr sz="3200" b="1" spc="-10" dirty="0">
                <a:latin typeface="Calibri"/>
                <a:cs typeface="Calibri"/>
              </a:rPr>
              <a:t>n</a:t>
            </a:r>
            <a:r>
              <a:rPr sz="3200" b="1" dirty="0">
                <a:latin typeface="Calibri"/>
                <a:cs typeface="Calibri"/>
              </a:rPr>
              <a:t>an</a:t>
            </a:r>
            <a:r>
              <a:rPr sz="3200" b="1" spc="-40" dirty="0">
                <a:latin typeface="Calibri"/>
                <a:cs typeface="Calibri"/>
              </a:rPr>
              <a:t> </a:t>
            </a:r>
            <a:r>
              <a:rPr sz="3200" dirty="0">
                <a:latin typeface="Calibri"/>
                <a:cs typeface="Calibri"/>
              </a:rPr>
              <a:t>men</a:t>
            </a:r>
            <a:r>
              <a:rPr sz="3200" spc="-60" dirty="0">
                <a:latin typeface="Calibri"/>
                <a:cs typeface="Calibri"/>
              </a:rPr>
              <a:t>g</a:t>
            </a:r>
            <a:r>
              <a:rPr sz="3200" dirty="0">
                <a:latin typeface="Calibri"/>
                <a:cs typeface="Calibri"/>
              </a:rPr>
              <a:t>acu </a:t>
            </a:r>
            <a:r>
              <a:rPr sz="3200" spc="-114" dirty="0">
                <a:latin typeface="Calibri"/>
                <a:cs typeface="Calibri"/>
              </a:rPr>
              <a:t>k</a:t>
            </a:r>
            <a:r>
              <a:rPr sz="3200" dirty="0">
                <a:latin typeface="Calibri"/>
                <a:cs typeface="Calibri"/>
              </a:rPr>
              <a:t>epada</a:t>
            </a:r>
            <a:r>
              <a:rPr sz="3200" spc="-5" dirty="0">
                <a:latin typeface="Calibri"/>
                <a:cs typeface="Calibri"/>
              </a:rPr>
              <a:t> </a:t>
            </a:r>
            <a:r>
              <a:rPr sz="3200" b="1" dirty="0">
                <a:latin typeface="Calibri"/>
                <a:cs typeface="Calibri"/>
              </a:rPr>
              <a:t>R</a:t>
            </a:r>
            <a:r>
              <a:rPr sz="3200" b="1" spc="-200" dirty="0">
                <a:latin typeface="Calibri"/>
                <a:cs typeface="Calibri"/>
              </a:rPr>
              <a:t>P</a:t>
            </a:r>
            <a:r>
              <a:rPr sz="3200" b="1" dirty="0">
                <a:latin typeface="Calibri"/>
                <a:cs typeface="Calibri"/>
              </a:rPr>
              <a:t>JMD</a:t>
            </a:r>
            <a:r>
              <a:rPr sz="3200" b="1" spc="-5" dirty="0">
                <a:latin typeface="Calibri"/>
                <a:cs typeface="Calibri"/>
              </a:rPr>
              <a:t> </a:t>
            </a:r>
            <a:r>
              <a:rPr sz="3200" dirty="0">
                <a:latin typeface="Calibri"/>
                <a:cs typeface="Calibri"/>
              </a:rPr>
              <a:t>dan </a:t>
            </a:r>
            <a:r>
              <a:rPr sz="3200" b="1" dirty="0">
                <a:latin typeface="Calibri"/>
                <a:cs typeface="Calibri"/>
              </a:rPr>
              <a:t>RKP</a:t>
            </a:r>
            <a:r>
              <a:rPr sz="3200" b="1" spc="-85" dirty="0">
                <a:latin typeface="Calibri"/>
                <a:cs typeface="Calibri"/>
              </a:rPr>
              <a:t>D</a:t>
            </a:r>
            <a:r>
              <a:rPr sz="3200" b="1" dirty="0">
                <a:latin typeface="Calibri"/>
                <a:cs typeface="Calibri"/>
              </a:rPr>
              <a:t>.</a:t>
            </a:r>
            <a:endParaRPr sz="3200">
              <a:latin typeface="Calibri"/>
              <a:cs typeface="Calibri"/>
            </a:endParaRPr>
          </a:p>
          <a:p>
            <a:pPr marL="12700">
              <a:lnSpc>
                <a:spcPts val="3005"/>
              </a:lnSpc>
            </a:pPr>
            <a:r>
              <a:rPr sz="2800" spc="-65" dirty="0">
                <a:latin typeface="Calibri"/>
                <a:cs typeface="Calibri"/>
              </a:rPr>
              <a:t>K</a:t>
            </a:r>
            <a:r>
              <a:rPr sz="2800" spc="-20" dirty="0">
                <a:latin typeface="Calibri"/>
                <a:cs typeface="Calibri"/>
              </a:rPr>
              <a:t>emud</a:t>
            </a:r>
            <a:r>
              <a:rPr sz="2800" spc="-25" dirty="0">
                <a:latin typeface="Calibri"/>
                <a:cs typeface="Calibri"/>
              </a:rPr>
              <a:t>i</a:t>
            </a:r>
            <a:r>
              <a:rPr sz="2800" spc="-15" dirty="0">
                <a:latin typeface="Calibri"/>
                <a:cs typeface="Calibri"/>
              </a:rPr>
              <a:t>an</a:t>
            </a:r>
            <a:r>
              <a:rPr sz="2800" spc="10" dirty="0">
                <a:latin typeface="Calibri"/>
                <a:cs typeface="Calibri"/>
              </a:rPr>
              <a:t> </a:t>
            </a:r>
            <a:r>
              <a:rPr sz="2800" b="1" spc="-10" dirty="0">
                <a:latin typeface="Calibri"/>
                <a:cs typeface="Calibri"/>
              </a:rPr>
              <a:t>I</a:t>
            </a:r>
            <a:r>
              <a:rPr sz="2800" b="1" spc="-65" dirty="0">
                <a:latin typeface="Calibri"/>
                <a:cs typeface="Calibri"/>
              </a:rPr>
              <a:t>K</a:t>
            </a:r>
            <a:r>
              <a:rPr sz="2800" b="1" spc="-20" dirty="0">
                <a:latin typeface="Calibri"/>
                <a:cs typeface="Calibri"/>
              </a:rPr>
              <a:t>U</a:t>
            </a:r>
            <a:r>
              <a:rPr sz="2800" b="1" spc="25" dirty="0">
                <a:latin typeface="Calibri"/>
                <a:cs typeface="Calibri"/>
              </a:rPr>
              <a:t> </a:t>
            </a:r>
            <a:r>
              <a:rPr sz="2800" b="1" spc="-75" dirty="0">
                <a:latin typeface="Calibri"/>
                <a:cs typeface="Calibri"/>
              </a:rPr>
              <a:t>K</a:t>
            </a:r>
            <a:r>
              <a:rPr sz="2800" b="1" spc="-15" dirty="0">
                <a:latin typeface="Calibri"/>
                <a:cs typeface="Calibri"/>
              </a:rPr>
              <a:t>epa</a:t>
            </a:r>
            <a:r>
              <a:rPr sz="2800" b="1" spc="-20" dirty="0">
                <a:latin typeface="Calibri"/>
                <a:cs typeface="Calibri"/>
              </a:rPr>
              <a:t>l</a:t>
            </a:r>
            <a:r>
              <a:rPr sz="2800" b="1" spc="-15" dirty="0">
                <a:latin typeface="Calibri"/>
                <a:cs typeface="Calibri"/>
              </a:rPr>
              <a:t>a</a:t>
            </a:r>
            <a:endParaRPr sz="2800">
              <a:latin typeface="Calibri"/>
              <a:cs typeface="Calibri"/>
            </a:endParaRPr>
          </a:p>
          <a:p>
            <a:pPr marL="12700"/>
            <a:r>
              <a:rPr sz="2800" b="1" spc="-20" dirty="0">
                <a:latin typeface="Calibri"/>
                <a:cs typeface="Calibri"/>
              </a:rPr>
              <a:t>Dae</a:t>
            </a:r>
            <a:r>
              <a:rPr sz="2800" b="1" spc="-75" dirty="0">
                <a:latin typeface="Calibri"/>
                <a:cs typeface="Calibri"/>
              </a:rPr>
              <a:t>r</a:t>
            </a:r>
            <a:r>
              <a:rPr sz="2800" b="1" spc="-15" dirty="0">
                <a:latin typeface="Calibri"/>
                <a:cs typeface="Calibri"/>
              </a:rPr>
              <a:t>ah</a:t>
            </a:r>
            <a:r>
              <a:rPr sz="2800" b="1" spc="15" dirty="0">
                <a:latin typeface="Calibri"/>
                <a:cs typeface="Calibri"/>
              </a:rPr>
              <a:t> </a:t>
            </a:r>
            <a:r>
              <a:rPr sz="2800" b="1" spc="-20" dirty="0">
                <a:latin typeface="Calibri"/>
                <a:cs typeface="Calibri"/>
              </a:rPr>
              <a:t>da</a:t>
            </a:r>
            <a:r>
              <a:rPr sz="2800" b="1" spc="-15" dirty="0">
                <a:latin typeface="Calibri"/>
                <a:cs typeface="Calibri"/>
              </a:rPr>
              <a:t>n</a:t>
            </a:r>
            <a:r>
              <a:rPr sz="2800" b="1" spc="15" dirty="0">
                <a:latin typeface="Calibri"/>
                <a:cs typeface="Calibri"/>
              </a:rPr>
              <a:t> </a:t>
            </a:r>
            <a:r>
              <a:rPr sz="2800" b="1" spc="-35" dirty="0">
                <a:latin typeface="Calibri"/>
                <a:cs typeface="Calibri"/>
              </a:rPr>
              <a:t>t</a:t>
            </a:r>
            <a:r>
              <a:rPr sz="2800" b="1" spc="-15" dirty="0">
                <a:latin typeface="Calibri"/>
                <a:cs typeface="Calibri"/>
              </a:rPr>
              <a:t>a</a:t>
            </a:r>
            <a:r>
              <a:rPr sz="2800" b="1" spc="-45" dirty="0">
                <a:latin typeface="Calibri"/>
                <a:cs typeface="Calibri"/>
              </a:rPr>
              <a:t>rge</a:t>
            </a:r>
            <a:r>
              <a:rPr sz="2800" b="1" spc="-10" dirty="0">
                <a:latin typeface="Calibri"/>
                <a:cs typeface="Calibri"/>
              </a:rPr>
              <a:t>t</a:t>
            </a:r>
            <a:r>
              <a:rPr sz="2800" b="1" spc="-65" dirty="0">
                <a:latin typeface="Calibri"/>
                <a:cs typeface="Calibri"/>
              </a:rPr>
              <a:t>n</a:t>
            </a:r>
            <a:r>
              <a:rPr sz="2800" b="1" spc="-70" dirty="0">
                <a:latin typeface="Calibri"/>
                <a:cs typeface="Calibri"/>
              </a:rPr>
              <a:t>y</a:t>
            </a:r>
            <a:r>
              <a:rPr sz="2800" b="1" spc="-15" dirty="0">
                <a:latin typeface="Calibri"/>
                <a:cs typeface="Calibri"/>
              </a:rPr>
              <a:t>a</a:t>
            </a:r>
            <a:endParaRPr sz="2800">
              <a:latin typeface="Calibri"/>
              <a:cs typeface="Calibri"/>
            </a:endParaRPr>
          </a:p>
          <a:p>
            <a:pPr marL="12700" marR="12700">
              <a:lnSpc>
                <a:spcPts val="3360"/>
              </a:lnSpc>
              <a:spcBef>
                <a:spcPts val="110"/>
              </a:spcBef>
            </a:pPr>
            <a:r>
              <a:rPr sz="2800" spc="-15" dirty="0">
                <a:latin typeface="Calibri"/>
                <a:cs typeface="Calibri"/>
              </a:rPr>
              <a:t>d</a:t>
            </a:r>
            <a:r>
              <a:rPr sz="2800" spc="-25" dirty="0">
                <a:latin typeface="Calibri"/>
                <a:cs typeface="Calibri"/>
              </a:rPr>
              <a:t>i</a:t>
            </a:r>
            <a:r>
              <a:rPr sz="2800" spc="-15" dirty="0">
                <a:latin typeface="Calibri"/>
                <a:cs typeface="Calibri"/>
              </a:rPr>
              <a:t>tur</a:t>
            </a:r>
            <a:r>
              <a:rPr sz="2800" spc="-30" dirty="0">
                <a:latin typeface="Calibri"/>
                <a:cs typeface="Calibri"/>
              </a:rPr>
              <a:t>u</a:t>
            </a:r>
            <a:r>
              <a:rPr sz="2800" spc="-15" dirty="0">
                <a:latin typeface="Calibri"/>
                <a:cs typeface="Calibri"/>
              </a:rPr>
              <a:t>n</a:t>
            </a:r>
            <a:r>
              <a:rPr sz="2800" spc="-70" dirty="0">
                <a:latin typeface="Calibri"/>
                <a:cs typeface="Calibri"/>
              </a:rPr>
              <a:t>k</a:t>
            </a:r>
            <a:r>
              <a:rPr sz="2800" spc="-15" dirty="0">
                <a:latin typeface="Calibri"/>
                <a:cs typeface="Calibri"/>
              </a:rPr>
              <a:t>an</a:t>
            </a:r>
            <a:r>
              <a:rPr sz="2800" spc="50" dirty="0">
                <a:latin typeface="Calibri"/>
                <a:cs typeface="Calibri"/>
              </a:rPr>
              <a:t> </a:t>
            </a:r>
            <a:r>
              <a:rPr sz="2800" spc="-100" dirty="0">
                <a:latin typeface="Calibri"/>
                <a:cs typeface="Calibri"/>
              </a:rPr>
              <a:t>k</a:t>
            </a:r>
            <a:r>
              <a:rPr sz="2800" spc="-15" dirty="0">
                <a:latin typeface="Calibri"/>
                <a:cs typeface="Calibri"/>
              </a:rPr>
              <a:t>epada</a:t>
            </a:r>
            <a:r>
              <a:rPr sz="2800" spc="5" dirty="0">
                <a:latin typeface="Calibri"/>
                <a:cs typeface="Calibri"/>
              </a:rPr>
              <a:t> </a:t>
            </a:r>
            <a:r>
              <a:rPr sz="2800" spc="-15" dirty="0">
                <a:latin typeface="Calibri"/>
                <a:cs typeface="Calibri"/>
              </a:rPr>
              <a:t>se</a:t>
            </a:r>
            <a:r>
              <a:rPr sz="2800" spc="-20" dirty="0">
                <a:latin typeface="Calibri"/>
                <a:cs typeface="Calibri"/>
              </a:rPr>
              <a:t>l</a:t>
            </a:r>
            <a:r>
              <a:rPr sz="2800" spc="-15" dirty="0">
                <a:latin typeface="Calibri"/>
                <a:cs typeface="Calibri"/>
              </a:rPr>
              <a:t>ur</a:t>
            </a:r>
            <a:r>
              <a:rPr sz="2800" spc="-30" dirty="0">
                <a:latin typeface="Calibri"/>
                <a:cs typeface="Calibri"/>
              </a:rPr>
              <a:t>u</a:t>
            </a:r>
            <a:r>
              <a:rPr sz="2800" spc="-15" dirty="0">
                <a:latin typeface="Calibri"/>
                <a:cs typeface="Calibri"/>
              </a:rPr>
              <a:t>h pejab</a:t>
            </a:r>
            <a:r>
              <a:rPr sz="2800" spc="-40" dirty="0">
                <a:latin typeface="Calibri"/>
                <a:cs typeface="Calibri"/>
              </a:rPr>
              <a:t>a</a:t>
            </a:r>
            <a:r>
              <a:rPr sz="2800" spc="-10" dirty="0">
                <a:latin typeface="Calibri"/>
                <a:cs typeface="Calibri"/>
              </a:rPr>
              <a:t>t</a:t>
            </a:r>
            <a:r>
              <a:rPr sz="2800" spc="5" dirty="0">
                <a:latin typeface="Calibri"/>
                <a:cs typeface="Calibri"/>
              </a:rPr>
              <a:t> </a:t>
            </a:r>
            <a:r>
              <a:rPr sz="2800" spc="-20" dirty="0">
                <a:latin typeface="Calibri"/>
                <a:cs typeface="Calibri"/>
              </a:rPr>
              <a:t>d</a:t>
            </a:r>
            <a:r>
              <a:rPr sz="2800" spc="-10" dirty="0">
                <a:latin typeface="Calibri"/>
                <a:cs typeface="Calibri"/>
              </a:rPr>
              <a:t>i</a:t>
            </a:r>
            <a:r>
              <a:rPr sz="2800" spc="5" dirty="0">
                <a:latin typeface="Calibri"/>
                <a:cs typeface="Calibri"/>
              </a:rPr>
              <a:t> </a:t>
            </a:r>
            <a:r>
              <a:rPr sz="2800" spc="-15" dirty="0">
                <a:latin typeface="Calibri"/>
                <a:cs typeface="Calibri"/>
              </a:rPr>
              <a:t>b</a:t>
            </a:r>
            <a:r>
              <a:rPr sz="2800" spc="-40" dirty="0">
                <a:latin typeface="Calibri"/>
                <a:cs typeface="Calibri"/>
              </a:rPr>
              <a:t>a</a:t>
            </a:r>
            <a:r>
              <a:rPr sz="2800" spc="-55" dirty="0">
                <a:latin typeface="Calibri"/>
                <a:cs typeface="Calibri"/>
              </a:rPr>
              <a:t>w</a:t>
            </a:r>
            <a:r>
              <a:rPr sz="2800" spc="-15" dirty="0">
                <a:latin typeface="Calibri"/>
                <a:cs typeface="Calibri"/>
              </a:rPr>
              <a:t>ah</a:t>
            </a:r>
            <a:r>
              <a:rPr sz="2800" spc="-70" dirty="0">
                <a:latin typeface="Calibri"/>
                <a:cs typeface="Calibri"/>
              </a:rPr>
              <a:t>ny</a:t>
            </a:r>
            <a:r>
              <a:rPr sz="2800" spc="-15" dirty="0">
                <a:latin typeface="Calibri"/>
                <a:cs typeface="Calibri"/>
              </a:rPr>
              <a:t>a</a:t>
            </a:r>
            <a:r>
              <a:rPr sz="2800" spc="30" dirty="0">
                <a:latin typeface="Calibri"/>
                <a:cs typeface="Calibri"/>
              </a:rPr>
              <a:t> </a:t>
            </a:r>
            <a:r>
              <a:rPr sz="2800" spc="-15" dirty="0">
                <a:latin typeface="Calibri"/>
                <a:cs typeface="Calibri"/>
              </a:rPr>
              <a:t>se</a:t>
            </a:r>
            <a:r>
              <a:rPr sz="2800" spc="-35" dirty="0">
                <a:latin typeface="Calibri"/>
                <a:cs typeface="Calibri"/>
              </a:rPr>
              <a:t>c</a:t>
            </a:r>
            <a:r>
              <a:rPr sz="2800" spc="-15" dirty="0">
                <a:latin typeface="Calibri"/>
                <a:cs typeface="Calibri"/>
              </a:rPr>
              <a:t>a</a:t>
            </a:r>
            <a:r>
              <a:rPr sz="2800" spc="-70" dirty="0">
                <a:latin typeface="Calibri"/>
                <a:cs typeface="Calibri"/>
              </a:rPr>
              <a:t>r</a:t>
            </a:r>
            <a:r>
              <a:rPr sz="2800" spc="-15" dirty="0">
                <a:latin typeface="Calibri"/>
                <a:cs typeface="Calibri"/>
              </a:rPr>
              <a:t>a</a:t>
            </a:r>
            <a:endParaRPr sz="2800">
              <a:latin typeface="Calibri"/>
              <a:cs typeface="Calibri"/>
            </a:endParaRPr>
          </a:p>
          <a:p>
            <a:pPr marL="12700">
              <a:lnSpc>
                <a:spcPts val="3250"/>
              </a:lnSpc>
            </a:pPr>
            <a:r>
              <a:rPr sz="2800" spc="-15" dirty="0">
                <a:latin typeface="Calibri"/>
                <a:cs typeface="Calibri"/>
              </a:rPr>
              <a:t>se</a:t>
            </a:r>
            <a:r>
              <a:rPr sz="2800" spc="-20" dirty="0">
                <a:latin typeface="Calibri"/>
                <a:cs typeface="Calibri"/>
              </a:rPr>
              <a:t>l</a:t>
            </a:r>
            <a:r>
              <a:rPr sz="2800" spc="-15" dirty="0">
                <a:latin typeface="Calibri"/>
                <a:cs typeface="Calibri"/>
              </a:rPr>
              <a:t>a</a:t>
            </a:r>
            <a:r>
              <a:rPr sz="2800" spc="-70" dirty="0">
                <a:latin typeface="Calibri"/>
                <a:cs typeface="Calibri"/>
              </a:rPr>
              <a:t>r</a:t>
            </a:r>
            <a:r>
              <a:rPr sz="2800" spc="-15" dirty="0">
                <a:latin typeface="Calibri"/>
                <a:cs typeface="Calibri"/>
              </a:rPr>
              <a:t>as</a:t>
            </a:r>
            <a:r>
              <a:rPr sz="2800" spc="5" dirty="0">
                <a:latin typeface="Calibri"/>
                <a:cs typeface="Calibri"/>
              </a:rPr>
              <a:t> </a:t>
            </a:r>
            <a:r>
              <a:rPr sz="2800" spc="-15" dirty="0">
                <a:latin typeface="Calibri"/>
                <a:cs typeface="Calibri"/>
              </a:rPr>
              <a:t>sesuai</a:t>
            </a:r>
            <a:r>
              <a:rPr sz="2800" spc="5" dirty="0">
                <a:latin typeface="Calibri"/>
                <a:cs typeface="Calibri"/>
              </a:rPr>
              <a:t> </a:t>
            </a:r>
            <a:r>
              <a:rPr sz="2800" b="1" spc="-15" dirty="0">
                <a:latin typeface="Calibri"/>
                <a:cs typeface="Calibri"/>
              </a:rPr>
              <a:t>tu</a:t>
            </a:r>
            <a:r>
              <a:rPr sz="2800" b="1" spc="-70" dirty="0">
                <a:latin typeface="Calibri"/>
                <a:cs typeface="Calibri"/>
              </a:rPr>
              <a:t>g</a:t>
            </a:r>
            <a:r>
              <a:rPr sz="2800" b="1" spc="-15" dirty="0">
                <a:latin typeface="Calibri"/>
                <a:cs typeface="Calibri"/>
              </a:rPr>
              <a:t>as-fungsi</a:t>
            </a:r>
            <a:endParaRPr sz="2800">
              <a:latin typeface="Calibri"/>
              <a:cs typeface="Calibri"/>
            </a:endParaRPr>
          </a:p>
        </p:txBody>
      </p:sp>
      <p:sp>
        <p:nvSpPr>
          <p:cNvPr id="56" name="object 56"/>
          <p:cNvSpPr txBox="1"/>
          <p:nvPr/>
        </p:nvSpPr>
        <p:spPr>
          <a:xfrm>
            <a:off x="2158365" y="1463294"/>
            <a:ext cx="1016635" cy="572770"/>
          </a:xfrm>
          <a:prstGeom prst="rect">
            <a:avLst/>
          </a:prstGeom>
        </p:spPr>
        <p:txBody>
          <a:bodyPr vert="horz" wrap="square" lIns="0" tIns="0" rIns="0" bIns="0" rtlCol="0">
            <a:noAutofit/>
          </a:bodyPr>
          <a:lstStyle/>
          <a:p>
            <a:pPr marL="173990" marR="12700" indent="-161925"/>
            <a:r>
              <a:rPr spc="-5" dirty="0">
                <a:solidFill>
                  <a:srgbClr val="FFFFFF"/>
                </a:solidFill>
                <a:latin typeface="Calibri"/>
                <a:cs typeface="Calibri"/>
              </a:rPr>
              <a:t>I</a:t>
            </a:r>
            <a:r>
              <a:rPr spc="-35" dirty="0">
                <a:solidFill>
                  <a:srgbClr val="FFFFFF"/>
                </a:solidFill>
                <a:latin typeface="Calibri"/>
                <a:cs typeface="Calibri"/>
              </a:rPr>
              <a:t>K</a:t>
            </a:r>
            <a:r>
              <a:rPr spc="-15" dirty="0">
                <a:solidFill>
                  <a:srgbClr val="FFFFFF"/>
                </a:solidFill>
                <a:latin typeface="Calibri"/>
                <a:cs typeface="Calibri"/>
              </a:rPr>
              <a:t>U </a:t>
            </a:r>
            <a:r>
              <a:rPr spc="-50" dirty="0">
                <a:solidFill>
                  <a:srgbClr val="FFFFFF"/>
                </a:solidFill>
                <a:latin typeface="Calibri"/>
                <a:cs typeface="Calibri"/>
              </a:rPr>
              <a:t>K</a:t>
            </a:r>
            <a:r>
              <a:rPr spc="-10" dirty="0">
                <a:solidFill>
                  <a:srgbClr val="FFFFFF"/>
                </a:solidFill>
                <a:latin typeface="Calibri"/>
                <a:cs typeface="Calibri"/>
              </a:rPr>
              <a:t>e</a:t>
            </a:r>
            <a:r>
              <a:rPr spc="-5" dirty="0">
                <a:solidFill>
                  <a:srgbClr val="FFFFFF"/>
                </a:solidFill>
                <a:latin typeface="Calibri"/>
                <a:cs typeface="Calibri"/>
              </a:rPr>
              <a:t>p</a:t>
            </a:r>
            <a:r>
              <a:rPr dirty="0">
                <a:solidFill>
                  <a:srgbClr val="FFFFFF"/>
                </a:solidFill>
                <a:latin typeface="Calibri"/>
                <a:cs typeface="Calibri"/>
              </a:rPr>
              <a:t>ala </a:t>
            </a:r>
            <a:r>
              <a:rPr spc="-10" dirty="0">
                <a:solidFill>
                  <a:srgbClr val="FFFFFF"/>
                </a:solidFill>
                <a:latin typeface="Calibri"/>
                <a:cs typeface="Calibri"/>
              </a:rPr>
              <a:t>Dae</a:t>
            </a:r>
            <a:r>
              <a:rPr spc="-50" dirty="0">
                <a:solidFill>
                  <a:srgbClr val="FFFFFF"/>
                </a:solidFill>
                <a:latin typeface="Calibri"/>
                <a:cs typeface="Calibri"/>
              </a:rPr>
              <a:t>r</a:t>
            </a:r>
            <a:r>
              <a:rPr dirty="0">
                <a:solidFill>
                  <a:srgbClr val="FFFFFF"/>
                </a:solidFill>
                <a:latin typeface="Calibri"/>
                <a:cs typeface="Calibri"/>
              </a:rPr>
              <a:t>ah</a:t>
            </a:r>
            <a:endParaRPr>
              <a:latin typeface="Calibri"/>
              <a:cs typeface="Calibri"/>
            </a:endParaRPr>
          </a:p>
        </p:txBody>
      </p:sp>
      <p:sp>
        <p:nvSpPr>
          <p:cNvPr id="57" name="object 57"/>
          <p:cNvSpPr txBox="1"/>
          <p:nvPr/>
        </p:nvSpPr>
        <p:spPr>
          <a:xfrm>
            <a:off x="1045871" y="3231515"/>
            <a:ext cx="346075" cy="298450"/>
          </a:xfrm>
          <a:prstGeom prst="rect">
            <a:avLst/>
          </a:prstGeom>
        </p:spPr>
        <p:txBody>
          <a:bodyPr vert="horz" wrap="square" lIns="0" tIns="0" rIns="0" bIns="0" rtlCol="0">
            <a:noAutofit/>
          </a:bodyPr>
          <a:lstStyle/>
          <a:p>
            <a:pPr marL="12700"/>
            <a:r>
              <a:rPr spc="-5" dirty="0">
                <a:latin typeface="Calibri"/>
                <a:cs typeface="Calibri"/>
              </a:rPr>
              <a:t>I</a:t>
            </a:r>
            <a:r>
              <a:rPr spc="-35" dirty="0">
                <a:latin typeface="Calibri"/>
                <a:cs typeface="Calibri"/>
              </a:rPr>
              <a:t>K</a:t>
            </a:r>
            <a:r>
              <a:rPr spc="-15" dirty="0">
                <a:latin typeface="Calibri"/>
                <a:cs typeface="Calibri"/>
              </a:rPr>
              <a:t>U</a:t>
            </a:r>
            <a:endParaRPr>
              <a:latin typeface="Calibri"/>
              <a:cs typeface="Calibri"/>
            </a:endParaRPr>
          </a:p>
        </p:txBody>
      </p:sp>
      <p:sp>
        <p:nvSpPr>
          <p:cNvPr id="58" name="object 58"/>
          <p:cNvSpPr txBox="1"/>
          <p:nvPr/>
        </p:nvSpPr>
        <p:spPr>
          <a:xfrm>
            <a:off x="3676651" y="2187575"/>
            <a:ext cx="572135" cy="572770"/>
          </a:xfrm>
          <a:prstGeom prst="rect">
            <a:avLst/>
          </a:prstGeom>
        </p:spPr>
        <p:txBody>
          <a:bodyPr vert="horz" wrap="square" lIns="0" tIns="0" rIns="0" bIns="0" rtlCol="0">
            <a:noAutofit/>
          </a:bodyPr>
          <a:lstStyle/>
          <a:p>
            <a:pPr algn="ctr"/>
            <a:r>
              <a:rPr dirty="0">
                <a:solidFill>
                  <a:srgbClr val="FFFFFF"/>
                </a:solidFill>
                <a:latin typeface="Calibri"/>
                <a:cs typeface="Calibri"/>
              </a:rPr>
              <a:t>I</a:t>
            </a:r>
            <a:r>
              <a:rPr spc="-25" dirty="0">
                <a:solidFill>
                  <a:srgbClr val="FFFFFF"/>
                </a:solidFill>
                <a:latin typeface="Calibri"/>
                <a:cs typeface="Calibri"/>
              </a:rPr>
              <a:t>K</a:t>
            </a:r>
            <a:r>
              <a:rPr dirty="0">
                <a:solidFill>
                  <a:srgbClr val="FFFFFF"/>
                </a:solidFill>
                <a:latin typeface="Calibri"/>
                <a:cs typeface="Calibri"/>
              </a:rPr>
              <a:t>U</a:t>
            </a:r>
            <a:endParaRPr>
              <a:latin typeface="Calibri"/>
              <a:cs typeface="Calibri"/>
            </a:endParaRPr>
          </a:p>
          <a:p>
            <a:pPr algn="ctr">
              <a:lnSpc>
                <a:spcPct val="100000"/>
              </a:lnSpc>
            </a:pPr>
            <a:r>
              <a:rPr spc="-10" dirty="0">
                <a:solidFill>
                  <a:srgbClr val="FFFFFF"/>
                </a:solidFill>
                <a:latin typeface="Calibri"/>
                <a:cs typeface="Calibri"/>
              </a:rPr>
              <a:t>Se</a:t>
            </a:r>
            <a:r>
              <a:rPr spc="-55" dirty="0">
                <a:solidFill>
                  <a:srgbClr val="FFFFFF"/>
                </a:solidFill>
                <a:latin typeface="Calibri"/>
                <a:cs typeface="Calibri"/>
              </a:rPr>
              <a:t>k</a:t>
            </a:r>
            <a:r>
              <a:rPr dirty="0">
                <a:solidFill>
                  <a:srgbClr val="FFFFFF"/>
                </a:solidFill>
                <a:latin typeface="Calibri"/>
                <a:cs typeface="Calibri"/>
              </a:rPr>
              <a:t>da</a:t>
            </a:r>
            <a:endParaRPr>
              <a:latin typeface="Calibri"/>
              <a:cs typeface="Calibri"/>
            </a:endParaRPr>
          </a:p>
        </p:txBody>
      </p:sp>
      <p:sp>
        <p:nvSpPr>
          <p:cNvPr id="60" name="object 60"/>
          <p:cNvSpPr txBox="1"/>
          <p:nvPr/>
        </p:nvSpPr>
        <p:spPr>
          <a:xfrm>
            <a:off x="1126643" y="362966"/>
            <a:ext cx="168275" cy="313055"/>
          </a:xfrm>
          <a:prstGeom prst="rect">
            <a:avLst/>
          </a:prstGeom>
        </p:spPr>
        <p:txBody>
          <a:bodyPr vert="horz" wrap="square" lIns="0" tIns="0" rIns="0" bIns="0" rtlCol="0">
            <a:noAutofit/>
          </a:bodyPr>
          <a:lstStyle/>
          <a:p>
            <a:pPr marL="12700"/>
            <a:r>
              <a:rPr sz="2000" b="1" dirty="0">
                <a:solidFill>
                  <a:srgbClr val="FFFFFF"/>
                </a:solidFill>
                <a:latin typeface="Century Gothic"/>
                <a:cs typeface="Century Gothic"/>
              </a:rPr>
              <a:t>1</a:t>
            </a:r>
            <a:endParaRPr sz="2000">
              <a:latin typeface="Century Gothic"/>
              <a:cs typeface="Century Gothic"/>
            </a:endParaRPr>
          </a:p>
        </p:txBody>
      </p:sp>
      <p:sp>
        <p:nvSpPr>
          <p:cNvPr id="61" name="object 61"/>
          <p:cNvSpPr/>
          <p:nvPr/>
        </p:nvSpPr>
        <p:spPr>
          <a:xfrm>
            <a:off x="547662" y="6524536"/>
            <a:ext cx="198564" cy="188645"/>
          </a:xfrm>
          <a:custGeom>
            <a:avLst/>
            <a:gdLst/>
            <a:ahLst/>
            <a:cxnLst/>
            <a:rect l="l" t="t" r="r" b="b"/>
            <a:pathLst>
              <a:path w="198564" h="188645">
                <a:moveTo>
                  <a:pt x="99288" y="0"/>
                </a:moveTo>
                <a:lnTo>
                  <a:pt x="59486" y="7883"/>
                </a:lnTo>
                <a:lnTo>
                  <a:pt x="25274" y="31447"/>
                </a:lnTo>
                <a:lnTo>
                  <a:pt x="4369" y="66561"/>
                </a:lnTo>
                <a:lnTo>
                  <a:pt x="0" y="94322"/>
                </a:lnTo>
                <a:lnTo>
                  <a:pt x="690" y="105508"/>
                </a:lnTo>
                <a:lnTo>
                  <a:pt x="14944" y="144114"/>
                </a:lnTo>
                <a:lnTo>
                  <a:pt x="44289" y="172866"/>
                </a:lnTo>
                <a:lnTo>
                  <a:pt x="84327" y="187582"/>
                </a:lnTo>
                <a:lnTo>
                  <a:pt x="99288" y="188645"/>
                </a:lnTo>
                <a:lnTo>
                  <a:pt x="111050" y="187990"/>
                </a:lnTo>
                <a:lnTo>
                  <a:pt x="151687" y="174452"/>
                </a:lnTo>
                <a:lnTo>
                  <a:pt x="181952" y="146573"/>
                </a:lnTo>
                <a:lnTo>
                  <a:pt x="197444" y="108536"/>
                </a:lnTo>
                <a:lnTo>
                  <a:pt x="198564" y="94322"/>
                </a:lnTo>
                <a:lnTo>
                  <a:pt x="197874" y="83147"/>
                </a:lnTo>
                <a:lnTo>
                  <a:pt x="183624" y="44536"/>
                </a:lnTo>
                <a:lnTo>
                  <a:pt x="154281" y="15781"/>
                </a:lnTo>
                <a:lnTo>
                  <a:pt x="114247" y="1063"/>
                </a:lnTo>
                <a:lnTo>
                  <a:pt x="99288" y="0"/>
                </a:lnTo>
                <a:close/>
              </a:path>
            </a:pathLst>
          </a:custGeom>
          <a:solidFill>
            <a:srgbClr val="4F81BC"/>
          </a:solidFill>
        </p:spPr>
        <p:txBody>
          <a:bodyPr wrap="square" lIns="0" tIns="0" rIns="0" bIns="0" rtlCol="0">
            <a:noAutofit/>
          </a:bodyPr>
          <a:lstStyle/>
          <a:p>
            <a:endParaRPr/>
          </a:p>
        </p:txBody>
      </p:sp>
      <p:sp>
        <p:nvSpPr>
          <p:cNvPr id="62" name="object 62"/>
          <p:cNvSpPr/>
          <p:nvPr/>
        </p:nvSpPr>
        <p:spPr>
          <a:xfrm>
            <a:off x="547662" y="6524536"/>
            <a:ext cx="198564" cy="188645"/>
          </a:xfrm>
          <a:custGeom>
            <a:avLst/>
            <a:gdLst/>
            <a:ahLst/>
            <a:cxnLst/>
            <a:rect l="l" t="t" r="r" b="b"/>
            <a:pathLst>
              <a:path w="198564" h="188645">
                <a:moveTo>
                  <a:pt x="0" y="94322"/>
                </a:moveTo>
                <a:lnTo>
                  <a:pt x="9587" y="53831"/>
                </a:lnTo>
                <a:lnTo>
                  <a:pt x="35416" y="22102"/>
                </a:lnTo>
                <a:lnTo>
                  <a:pt x="73087" y="3318"/>
                </a:lnTo>
                <a:lnTo>
                  <a:pt x="99288" y="0"/>
                </a:lnTo>
                <a:lnTo>
                  <a:pt x="114247" y="1063"/>
                </a:lnTo>
                <a:lnTo>
                  <a:pt x="128508" y="4151"/>
                </a:lnTo>
                <a:lnTo>
                  <a:pt x="165467" y="24013"/>
                </a:lnTo>
                <a:lnTo>
                  <a:pt x="190269" y="56518"/>
                </a:lnTo>
                <a:lnTo>
                  <a:pt x="198564" y="94322"/>
                </a:lnTo>
                <a:lnTo>
                  <a:pt x="197444" y="108536"/>
                </a:lnTo>
                <a:lnTo>
                  <a:pt x="194194" y="122086"/>
                </a:lnTo>
                <a:lnTo>
                  <a:pt x="173288" y="157201"/>
                </a:lnTo>
                <a:lnTo>
                  <a:pt x="139076" y="180765"/>
                </a:lnTo>
                <a:lnTo>
                  <a:pt x="99288" y="188645"/>
                </a:lnTo>
                <a:lnTo>
                  <a:pt x="84327" y="187582"/>
                </a:lnTo>
                <a:lnTo>
                  <a:pt x="70065" y="184494"/>
                </a:lnTo>
                <a:lnTo>
                  <a:pt x="33102" y="164635"/>
                </a:lnTo>
                <a:lnTo>
                  <a:pt x="8298" y="132134"/>
                </a:lnTo>
                <a:lnTo>
                  <a:pt x="0" y="94322"/>
                </a:lnTo>
                <a:close/>
              </a:path>
            </a:pathLst>
          </a:custGeom>
          <a:ln w="25399">
            <a:solidFill>
              <a:srgbClr val="385D89"/>
            </a:solidFill>
          </a:ln>
        </p:spPr>
        <p:txBody>
          <a:bodyPr wrap="square" lIns="0" tIns="0" rIns="0" bIns="0" rtlCol="0">
            <a:noAutofit/>
          </a:bodyPr>
          <a:lstStyle/>
          <a:p>
            <a:endParaRPr/>
          </a:p>
        </p:txBody>
      </p:sp>
    </p:spTree>
    <p:extLst>
      <p:ext uri="{BB962C8B-B14F-4D97-AF65-F5344CB8AC3E}">
        <p14:creationId xmlns:p14="http://schemas.microsoft.com/office/powerpoint/2010/main" val="2047906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3048000"/>
            <a:ext cx="1371600" cy="1676400"/>
          </a:xfrm>
          <a:custGeom>
            <a:avLst/>
            <a:gdLst/>
            <a:ahLst/>
            <a:cxnLst/>
            <a:rect l="l" t="t" r="r" b="b"/>
            <a:pathLst>
              <a:path w="1371600" h="1676400">
                <a:moveTo>
                  <a:pt x="0" y="1676400"/>
                </a:moveTo>
                <a:lnTo>
                  <a:pt x="1371600" y="1676400"/>
                </a:lnTo>
                <a:lnTo>
                  <a:pt x="1371600" y="0"/>
                </a:lnTo>
                <a:lnTo>
                  <a:pt x="0" y="0"/>
                </a:lnTo>
                <a:lnTo>
                  <a:pt x="0" y="1676400"/>
                </a:lnTo>
                <a:close/>
              </a:path>
            </a:pathLst>
          </a:custGeom>
          <a:solidFill>
            <a:srgbClr val="B8CDE4"/>
          </a:solidFill>
        </p:spPr>
        <p:txBody>
          <a:bodyPr wrap="square" lIns="0" tIns="0" rIns="0" bIns="0" rtlCol="0">
            <a:noAutofit/>
          </a:bodyPr>
          <a:lstStyle/>
          <a:p>
            <a:endParaRPr/>
          </a:p>
        </p:txBody>
      </p:sp>
      <p:sp>
        <p:nvSpPr>
          <p:cNvPr id="3" name="object 3"/>
          <p:cNvSpPr/>
          <p:nvPr/>
        </p:nvSpPr>
        <p:spPr>
          <a:xfrm>
            <a:off x="1143000" y="3048000"/>
            <a:ext cx="1371600" cy="1676400"/>
          </a:xfrm>
          <a:custGeom>
            <a:avLst/>
            <a:gdLst/>
            <a:ahLst/>
            <a:cxnLst/>
            <a:rect l="l" t="t" r="r" b="b"/>
            <a:pathLst>
              <a:path w="1371600" h="1676400">
                <a:moveTo>
                  <a:pt x="0" y="1676400"/>
                </a:moveTo>
                <a:lnTo>
                  <a:pt x="1371600" y="1676400"/>
                </a:lnTo>
                <a:lnTo>
                  <a:pt x="1371600" y="0"/>
                </a:lnTo>
                <a:lnTo>
                  <a:pt x="0" y="0"/>
                </a:lnTo>
                <a:lnTo>
                  <a:pt x="0" y="1676400"/>
                </a:lnTo>
                <a:close/>
              </a:path>
            </a:pathLst>
          </a:custGeom>
          <a:ln w="25400">
            <a:solidFill>
              <a:srgbClr val="385D89"/>
            </a:solidFill>
            <a:prstDash val="lgDash"/>
          </a:ln>
        </p:spPr>
        <p:txBody>
          <a:bodyPr wrap="square" lIns="0" tIns="0" rIns="0" bIns="0" rtlCol="0">
            <a:noAutofit/>
          </a:bodyPr>
          <a:lstStyle/>
          <a:p>
            <a:endParaRPr/>
          </a:p>
        </p:txBody>
      </p:sp>
      <p:sp>
        <p:nvSpPr>
          <p:cNvPr id="4" name="object 4"/>
          <p:cNvSpPr/>
          <p:nvPr/>
        </p:nvSpPr>
        <p:spPr>
          <a:xfrm>
            <a:off x="1143000" y="1524000"/>
            <a:ext cx="1371600" cy="1143000"/>
          </a:xfrm>
          <a:custGeom>
            <a:avLst/>
            <a:gdLst/>
            <a:ahLst/>
            <a:cxnLst/>
            <a:rect l="l" t="t" r="r" b="b"/>
            <a:pathLst>
              <a:path w="1371600" h="1143000">
                <a:moveTo>
                  <a:pt x="0" y="1143000"/>
                </a:moveTo>
                <a:lnTo>
                  <a:pt x="1371600" y="1143000"/>
                </a:lnTo>
                <a:lnTo>
                  <a:pt x="1371600" y="0"/>
                </a:lnTo>
                <a:lnTo>
                  <a:pt x="0" y="0"/>
                </a:lnTo>
                <a:lnTo>
                  <a:pt x="0" y="1143000"/>
                </a:lnTo>
                <a:close/>
              </a:path>
            </a:pathLst>
          </a:custGeom>
          <a:solidFill>
            <a:srgbClr val="DCE6F1"/>
          </a:solidFill>
        </p:spPr>
        <p:txBody>
          <a:bodyPr wrap="square" lIns="0" tIns="0" rIns="0" bIns="0" rtlCol="0">
            <a:noAutofit/>
          </a:bodyPr>
          <a:lstStyle/>
          <a:p>
            <a:endParaRPr/>
          </a:p>
        </p:txBody>
      </p:sp>
      <p:sp>
        <p:nvSpPr>
          <p:cNvPr id="5" name="object 5"/>
          <p:cNvSpPr/>
          <p:nvPr/>
        </p:nvSpPr>
        <p:spPr>
          <a:xfrm>
            <a:off x="1143000" y="1524000"/>
            <a:ext cx="1371600" cy="1143000"/>
          </a:xfrm>
          <a:custGeom>
            <a:avLst/>
            <a:gdLst/>
            <a:ahLst/>
            <a:cxnLst/>
            <a:rect l="l" t="t" r="r" b="b"/>
            <a:pathLst>
              <a:path w="1371600" h="1143000">
                <a:moveTo>
                  <a:pt x="0" y="1143000"/>
                </a:moveTo>
                <a:lnTo>
                  <a:pt x="1371600" y="1143000"/>
                </a:lnTo>
                <a:lnTo>
                  <a:pt x="1371600" y="0"/>
                </a:lnTo>
                <a:lnTo>
                  <a:pt x="0" y="0"/>
                </a:lnTo>
                <a:lnTo>
                  <a:pt x="0" y="1143000"/>
                </a:lnTo>
                <a:close/>
              </a:path>
            </a:pathLst>
          </a:custGeom>
          <a:ln w="25400">
            <a:solidFill>
              <a:srgbClr val="385D89"/>
            </a:solidFill>
            <a:prstDash val="lgDash"/>
          </a:ln>
        </p:spPr>
        <p:txBody>
          <a:bodyPr wrap="square" lIns="0" tIns="0" rIns="0" bIns="0" rtlCol="0">
            <a:noAutofit/>
          </a:bodyPr>
          <a:lstStyle/>
          <a:p>
            <a:endParaRPr/>
          </a:p>
        </p:txBody>
      </p:sp>
      <p:sp>
        <p:nvSpPr>
          <p:cNvPr id="9" name="object 9"/>
          <p:cNvSpPr/>
          <p:nvPr/>
        </p:nvSpPr>
        <p:spPr>
          <a:xfrm>
            <a:off x="4114800" y="6477001"/>
            <a:ext cx="4267200" cy="1587"/>
          </a:xfrm>
          <a:custGeom>
            <a:avLst/>
            <a:gdLst/>
            <a:ahLst/>
            <a:cxnLst/>
            <a:rect l="l" t="t" r="r" b="b"/>
            <a:pathLst>
              <a:path w="4267200" h="1587">
                <a:moveTo>
                  <a:pt x="0" y="0"/>
                </a:moveTo>
                <a:lnTo>
                  <a:pt x="4267200" y="1587"/>
                </a:lnTo>
              </a:path>
            </a:pathLst>
          </a:custGeom>
          <a:ln w="57150">
            <a:solidFill>
              <a:srgbClr val="FF0000"/>
            </a:solidFill>
          </a:ln>
        </p:spPr>
        <p:txBody>
          <a:bodyPr wrap="square" lIns="0" tIns="0" rIns="0" bIns="0" rtlCol="0">
            <a:noAutofit/>
          </a:bodyPr>
          <a:lstStyle/>
          <a:p>
            <a:endParaRPr/>
          </a:p>
        </p:txBody>
      </p:sp>
      <p:sp>
        <p:nvSpPr>
          <p:cNvPr id="10" name="object 10"/>
          <p:cNvSpPr/>
          <p:nvPr/>
        </p:nvSpPr>
        <p:spPr>
          <a:xfrm>
            <a:off x="5410200" y="6551613"/>
            <a:ext cx="3505200" cy="1587"/>
          </a:xfrm>
          <a:custGeom>
            <a:avLst/>
            <a:gdLst/>
            <a:ahLst/>
            <a:cxnLst/>
            <a:rect l="l" t="t" r="r" b="b"/>
            <a:pathLst>
              <a:path w="3505200" h="1587">
                <a:moveTo>
                  <a:pt x="0" y="0"/>
                </a:moveTo>
                <a:lnTo>
                  <a:pt x="3505200" y="1587"/>
                </a:lnTo>
              </a:path>
            </a:pathLst>
          </a:custGeom>
          <a:ln w="57150">
            <a:solidFill>
              <a:srgbClr val="001F5F"/>
            </a:solidFill>
          </a:ln>
        </p:spPr>
        <p:txBody>
          <a:bodyPr wrap="square" lIns="0" tIns="0" rIns="0" bIns="0" rtlCol="0">
            <a:noAutofit/>
          </a:bodyPr>
          <a:lstStyle/>
          <a:p>
            <a:endParaRPr/>
          </a:p>
        </p:txBody>
      </p:sp>
      <p:sp>
        <p:nvSpPr>
          <p:cNvPr id="11" name="object 11"/>
          <p:cNvSpPr txBox="1">
            <a:spLocks noGrp="1"/>
          </p:cNvSpPr>
          <p:nvPr>
            <p:ph type="title"/>
          </p:nvPr>
        </p:nvSpPr>
        <p:spPr>
          <a:xfrm>
            <a:off x="251207" y="1174"/>
            <a:ext cx="8915400" cy="1143000"/>
          </a:xfrm>
          <a:prstGeom prst="rect">
            <a:avLst/>
          </a:prstGeom>
        </p:spPr>
        <p:txBody>
          <a:bodyPr vert="horz" wrap="square" lIns="0" tIns="271017" rIns="0" bIns="0" rtlCol="0" anchor="ctr">
            <a:noAutofit/>
          </a:bodyPr>
          <a:lstStyle/>
          <a:p>
            <a:pPr marL="1146810"/>
            <a:r>
              <a:rPr sz="3200" b="1" dirty="0">
                <a:latin typeface="Calibri"/>
                <a:cs typeface="Calibri"/>
              </a:rPr>
              <a:t>A</a:t>
            </a:r>
            <a:r>
              <a:rPr sz="3200" b="1" spc="-35" dirty="0">
                <a:latin typeface="Calibri"/>
                <a:cs typeface="Calibri"/>
              </a:rPr>
              <a:t>r</a:t>
            </a:r>
            <a:r>
              <a:rPr sz="3200" b="1" dirty="0">
                <a:latin typeface="Calibri"/>
                <a:cs typeface="Calibri"/>
              </a:rPr>
              <a:t>si</a:t>
            </a:r>
            <a:r>
              <a:rPr sz="3200" b="1" spc="-20" dirty="0">
                <a:latin typeface="Calibri"/>
                <a:cs typeface="Calibri"/>
              </a:rPr>
              <a:t>t</a:t>
            </a:r>
            <a:r>
              <a:rPr sz="3200" b="1" dirty="0">
                <a:latin typeface="Calibri"/>
                <a:cs typeface="Calibri"/>
              </a:rPr>
              <a:t>e</a:t>
            </a:r>
            <a:r>
              <a:rPr sz="3200" b="1" spc="-20" dirty="0">
                <a:latin typeface="Calibri"/>
                <a:cs typeface="Calibri"/>
              </a:rPr>
              <a:t>k</a:t>
            </a:r>
            <a:r>
              <a:rPr sz="3200" b="1" dirty="0">
                <a:latin typeface="Calibri"/>
                <a:cs typeface="Calibri"/>
              </a:rPr>
              <a:t>tur</a:t>
            </a:r>
            <a:r>
              <a:rPr sz="3200" b="1" spc="-50" dirty="0">
                <a:latin typeface="Calibri"/>
                <a:cs typeface="Calibri"/>
              </a:rPr>
              <a:t> </a:t>
            </a:r>
            <a:r>
              <a:rPr sz="3200" b="1" dirty="0">
                <a:latin typeface="Calibri"/>
                <a:cs typeface="Calibri"/>
              </a:rPr>
              <a:t>Kinerja</a:t>
            </a:r>
            <a:r>
              <a:rPr sz="3200" b="1" spc="-15" dirty="0">
                <a:latin typeface="Calibri"/>
                <a:cs typeface="Calibri"/>
              </a:rPr>
              <a:t> </a:t>
            </a:r>
            <a:r>
              <a:rPr sz="3200" b="1" spc="-50" dirty="0">
                <a:latin typeface="Calibri"/>
                <a:cs typeface="Calibri"/>
              </a:rPr>
              <a:t>P</a:t>
            </a:r>
            <a:r>
              <a:rPr sz="3200" b="1" dirty="0">
                <a:latin typeface="Calibri"/>
                <a:cs typeface="Calibri"/>
              </a:rPr>
              <a:t>emba</a:t>
            </a:r>
            <a:r>
              <a:rPr sz="3200" b="1" spc="-15" dirty="0">
                <a:latin typeface="Calibri"/>
                <a:cs typeface="Calibri"/>
              </a:rPr>
              <a:t>n</a:t>
            </a:r>
            <a:r>
              <a:rPr sz="3200" b="1" dirty="0">
                <a:latin typeface="Calibri"/>
                <a:cs typeface="Calibri"/>
              </a:rPr>
              <a:t>gunan</a:t>
            </a:r>
            <a:endParaRPr sz="3200" dirty="0">
              <a:latin typeface="Calibri"/>
              <a:cs typeface="Calibri"/>
            </a:endParaRPr>
          </a:p>
        </p:txBody>
      </p:sp>
      <p:sp>
        <p:nvSpPr>
          <p:cNvPr id="12" name="object 12"/>
          <p:cNvSpPr/>
          <p:nvPr/>
        </p:nvSpPr>
        <p:spPr>
          <a:xfrm>
            <a:off x="1295400" y="1600200"/>
            <a:ext cx="1066800" cy="304800"/>
          </a:xfrm>
          <a:custGeom>
            <a:avLst/>
            <a:gdLst/>
            <a:ahLst/>
            <a:cxnLst/>
            <a:rect l="l" t="t" r="r" b="b"/>
            <a:pathLst>
              <a:path w="1066800" h="304800">
                <a:moveTo>
                  <a:pt x="0" y="304800"/>
                </a:moveTo>
                <a:lnTo>
                  <a:pt x="1066800" y="304800"/>
                </a:lnTo>
                <a:lnTo>
                  <a:pt x="1066800" y="0"/>
                </a:lnTo>
                <a:lnTo>
                  <a:pt x="0" y="0"/>
                </a:lnTo>
                <a:lnTo>
                  <a:pt x="0" y="304800"/>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1295400" y="1600200"/>
            <a:ext cx="1066800" cy="304800"/>
          </a:xfrm>
          <a:custGeom>
            <a:avLst/>
            <a:gdLst/>
            <a:ahLst/>
            <a:cxnLst/>
            <a:rect l="l" t="t" r="r" b="b"/>
            <a:pathLst>
              <a:path w="1066800" h="304800">
                <a:moveTo>
                  <a:pt x="0" y="304800"/>
                </a:moveTo>
                <a:lnTo>
                  <a:pt x="1066800" y="304800"/>
                </a:lnTo>
                <a:lnTo>
                  <a:pt x="1066800" y="0"/>
                </a:lnTo>
                <a:lnTo>
                  <a:pt x="0" y="0"/>
                </a:lnTo>
                <a:lnTo>
                  <a:pt x="0" y="304800"/>
                </a:lnTo>
                <a:close/>
              </a:path>
            </a:pathLst>
          </a:custGeom>
          <a:ln w="38100">
            <a:solidFill>
              <a:srgbClr val="385D89"/>
            </a:solidFill>
          </a:ln>
        </p:spPr>
        <p:txBody>
          <a:bodyPr wrap="square" lIns="0" tIns="0" rIns="0" bIns="0" rtlCol="0">
            <a:noAutofit/>
          </a:bodyPr>
          <a:lstStyle/>
          <a:p>
            <a:endParaRPr/>
          </a:p>
        </p:txBody>
      </p:sp>
      <p:sp>
        <p:nvSpPr>
          <p:cNvPr id="14" name="object 14"/>
          <p:cNvSpPr txBox="1"/>
          <p:nvPr/>
        </p:nvSpPr>
        <p:spPr>
          <a:xfrm>
            <a:off x="1440587" y="1634491"/>
            <a:ext cx="775335" cy="235585"/>
          </a:xfrm>
          <a:prstGeom prst="rect">
            <a:avLst/>
          </a:prstGeom>
        </p:spPr>
        <p:txBody>
          <a:bodyPr vert="horz" wrap="square" lIns="0" tIns="0" rIns="0" bIns="0" rtlCol="0">
            <a:noAutofit/>
          </a:bodyPr>
          <a:lstStyle/>
          <a:p>
            <a:pPr marL="12700"/>
            <a:r>
              <a:rPr sz="1400" b="1" dirty="0">
                <a:latin typeface="Calibri"/>
                <a:cs typeface="Calibri"/>
              </a:rPr>
              <a:t>V</a:t>
            </a:r>
            <a:r>
              <a:rPr sz="1400" b="1" spc="-5" dirty="0">
                <a:latin typeface="Calibri"/>
                <a:cs typeface="Calibri"/>
              </a:rPr>
              <a:t>I</a:t>
            </a:r>
            <a:r>
              <a:rPr sz="1400" b="1" dirty="0">
                <a:latin typeface="Calibri"/>
                <a:cs typeface="Calibri"/>
              </a:rPr>
              <a:t>SI</a:t>
            </a:r>
            <a:r>
              <a:rPr sz="1400" b="1" spc="-25" dirty="0">
                <a:latin typeface="Calibri"/>
                <a:cs typeface="Calibri"/>
              </a:rPr>
              <a:t> </a:t>
            </a:r>
            <a:r>
              <a:rPr sz="1400" b="1" dirty="0">
                <a:latin typeface="Calibri"/>
                <a:cs typeface="Calibri"/>
              </a:rPr>
              <a:t>-</a:t>
            </a:r>
            <a:r>
              <a:rPr sz="1400" b="1" spc="-5" dirty="0">
                <a:latin typeface="Calibri"/>
                <a:cs typeface="Calibri"/>
              </a:rPr>
              <a:t> MISI</a:t>
            </a:r>
            <a:endParaRPr sz="1400">
              <a:latin typeface="Calibri"/>
              <a:cs typeface="Calibri"/>
            </a:endParaRPr>
          </a:p>
        </p:txBody>
      </p:sp>
      <p:sp>
        <p:nvSpPr>
          <p:cNvPr id="15" name="object 15"/>
          <p:cNvSpPr/>
          <p:nvPr/>
        </p:nvSpPr>
        <p:spPr>
          <a:xfrm>
            <a:off x="1295400" y="2133600"/>
            <a:ext cx="1066800" cy="457200"/>
          </a:xfrm>
          <a:custGeom>
            <a:avLst/>
            <a:gdLst/>
            <a:ahLst/>
            <a:cxnLst/>
            <a:rect l="l" t="t" r="r" b="b"/>
            <a:pathLst>
              <a:path w="1066800" h="457200">
                <a:moveTo>
                  <a:pt x="0" y="457200"/>
                </a:moveTo>
                <a:lnTo>
                  <a:pt x="1066800" y="457200"/>
                </a:lnTo>
                <a:lnTo>
                  <a:pt x="1066800" y="0"/>
                </a:lnTo>
                <a:lnTo>
                  <a:pt x="0" y="0"/>
                </a:lnTo>
                <a:lnTo>
                  <a:pt x="0" y="457200"/>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1295400" y="2133600"/>
            <a:ext cx="1066800" cy="457200"/>
          </a:xfrm>
          <a:custGeom>
            <a:avLst/>
            <a:gdLst/>
            <a:ahLst/>
            <a:cxnLst/>
            <a:rect l="l" t="t" r="r" b="b"/>
            <a:pathLst>
              <a:path w="1066800" h="457200">
                <a:moveTo>
                  <a:pt x="0" y="457200"/>
                </a:moveTo>
                <a:lnTo>
                  <a:pt x="1066800" y="457200"/>
                </a:lnTo>
                <a:lnTo>
                  <a:pt x="1066800" y="0"/>
                </a:lnTo>
                <a:lnTo>
                  <a:pt x="0" y="0"/>
                </a:lnTo>
                <a:lnTo>
                  <a:pt x="0" y="457200"/>
                </a:lnTo>
                <a:close/>
              </a:path>
            </a:pathLst>
          </a:custGeom>
          <a:ln w="38100">
            <a:solidFill>
              <a:srgbClr val="385D89"/>
            </a:solidFill>
          </a:ln>
        </p:spPr>
        <p:txBody>
          <a:bodyPr wrap="square" lIns="0" tIns="0" rIns="0" bIns="0" rtlCol="0">
            <a:noAutofit/>
          </a:bodyPr>
          <a:lstStyle/>
          <a:p>
            <a:endParaRPr/>
          </a:p>
        </p:txBody>
      </p:sp>
      <p:sp>
        <p:nvSpPr>
          <p:cNvPr id="17" name="object 17"/>
          <p:cNvSpPr txBox="1"/>
          <p:nvPr/>
        </p:nvSpPr>
        <p:spPr>
          <a:xfrm>
            <a:off x="1461923" y="2136983"/>
            <a:ext cx="732155" cy="449580"/>
          </a:xfrm>
          <a:prstGeom prst="rect">
            <a:avLst/>
          </a:prstGeom>
        </p:spPr>
        <p:txBody>
          <a:bodyPr vert="horz" wrap="square" lIns="0" tIns="0" rIns="0" bIns="0" rtlCol="0">
            <a:noAutofit/>
          </a:bodyPr>
          <a:lstStyle/>
          <a:p>
            <a:pPr marL="12700" marR="12700" indent="27305">
              <a:lnSpc>
                <a:spcPct val="100200"/>
              </a:lnSpc>
            </a:pPr>
            <a:r>
              <a:rPr sz="1400" b="1" dirty="0">
                <a:latin typeface="Calibri"/>
                <a:cs typeface="Calibri"/>
              </a:rPr>
              <a:t>T</a:t>
            </a:r>
            <a:r>
              <a:rPr sz="1400" b="1" spc="-30" dirty="0">
                <a:latin typeface="Calibri"/>
                <a:cs typeface="Calibri"/>
              </a:rPr>
              <a:t>U</a:t>
            </a:r>
            <a:r>
              <a:rPr sz="1400" b="1" dirty="0">
                <a:latin typeface="Calibri"/>
                <a:cs typeface="Calibri"/>
              </a:rPr>
              <a:t>J</a:t>
            </a:r>
            <a:r>
              <a:rPr sz="1400" b="1" spc="-40" dirty="0">
                <a:latin typeface="Calibri"/>
                <a:cs typeface="Calibri"/>
              </a:rPr>
              <a:t>U</a:t>
            </a:r>
            <a:r>
              <a:rPr sz="1400" b="1" dirty="0">
                <a:latin typeface="Calibri"/>
                <a:cs typeface="Calibri"/>
              </a:rPr>
              <a:t>AN- </a:t>
            </a:r>
            <a:r>
              <a:rPr sz="1400" b="1" spc="-15" dirty="0">
                <a:latin typeface="Calibri"/>
                <a:cs typeface="Calibri"/>
              </a:rPr>
              <a:t>S</a:t>
            </a:r>
            <a:r>
              <a:rPr sz="1400" b="1" dirty="0">
                <a:latin typeface="Calibri"/>
                <a:cs typeface="Calibri"/>
              </a:rPr>
              <a:t>A</a:t>
            </a:r>
            <a:r>
              <a:rPr sz="1400" b="1" spc="-15" dirty="0">
                <a:latin typeface="Calibri"/>
                <a:cs typeface="Calibri"/>
              </a:rPr>
              <a:t>S</a:t>
            </a:r>
            <a:r>
              <a:rPr sz="1400" b="1" dirty="0">
                <a:latin typeface="Calibri"/>
                <a:cs typeface="Calibri"/>
              </a:rPr>
              <a:t>ARAN</a:t>
            </a:r>
            <a:endParaRPr sz="1400">
              <a:latin typeface="Calibri"/>
              <a:cs typeface="Calibri"/>
            </a:endParaRPr>
          </a:p>
        </p:txBody>
      </p:sp>
      <p:sp>
        <p:nvSpPr>
          <p:cNvPr id="18" name="object 18"/>
          <p:cNvSpPr/>
          <p:nvPr/>
        </p:nvSpPr>
        <p:spPr>
          <a:xfrm>
            <a:off x="1295400" y="3200400"/>
            <a:ext cx="1066800" cy="304800"/>
          </a:xfrm>
          <a:custGeom>
            <a:avLst/>
            <a:gdLst/>
            <a:ahLst/>
            <a:cxnLst/>
            <a:rect l="l" t="t" r="r" b="b"/>
            <a:pathLst>
              <a:path w="1066800" h="304800">
                <a:moveTo>
                  <a:pt x="0" y="304800"/>
                </a:moveTo>
                <a:lnTo>
                  <a:pt x="1066800" y="304800"/>
                </a:lnTo>
                <a:lnTo>
                  <a:pt x="1066800" y="0"/>
                </a:lnTo>
                <a:lnTo>
                  <a:pt x="0" y="0"/>
                </a:lnTo>
                <a:lnTo>
                  <a:pt x="0" y="304800"/>
                </a:lnTo>
                <a:close/>
              </a:path>
            </a:pathLst>
          </a:custGeom>
          <a:solidFill>
            <a:srgbClr val="FFFFFF"/>
          </a:solidFill>
        </p:spPr>
        <p:txBody>
          <a:bodyPr wrap="square" lIns="0" tIns="0" rIns="0" bIns="0" rtlCol="0">
            <a:noAutofit/>
          </a:bodyPr>
          <a:lstStyle/>
          <a:p>
            <a:endParaRPr/>
          </a:p>
        </p:txBody>
      </p:sp>
      <p:sp>
        <p:nvSpPr>
          <p:cNvPr id="19" name="object 19"/>
          <p:cNvSpPr/>
          <p:nvPr/>
        </p:nvSpPr>
        <p:spPr>
          <a:xfrm>
            <a:off x="1295400" y="3200400"/>
            <a:ext cx="1066800" cy="304800"/>
          </a:xfrm>
          <a:custGeom>
            <a:avLst/>
            <a:gdLst/>
            <a:ahLst/>
            <a:cxnLst/>
            <a:rect l="l" t="t" r="r" b="b"/>
            <a:pathLst>
              <a:path w="1066800" h="304800">
                <a:moveTo>
                  <a:pt x="0" y="304800"/>
                </a:moveTo>
                <a:lnTo>
                  <a:pt x="1066800" y="304800"/>
                </a:lnTo>
                <a:lnTo>
                  <a:pt x="1066800" y="0"/>
                </a:lnTo>
                <a:lnTo>
                  <a:pt x="0" y="0"/>
                </a:lnTo>
                <a:lnTo>
                  <a:pt x="0" y="304800"/>
                </a:lnTo>
                <a:close/>
              </a:path>
            </a:pathLst>
          </a:custGeom>
          <a:ln w="38100">
            <a:solidFill>
              <a:srgbClr val="385D89"/>
            </a:solidFill>
          </a:ln>
        </p:spPr>
        <p:txBody>
          <a:bodyPr wrap="square" lIns="0" tIns="0" rIns="0" bIns="0" rtlCol="0">
            <a:noAutofit/>
          </a:bodyPr>
          <a:lstStyle/>
          <a:p>
            <a:endParaRPr/>
          </a:p>
        </p:txBody>
      </p:sp>
      <p:sp>
        <p:nvSpPr>
          <p:cNvPr id="20" name="object 20"/>
          <p:cNvSpPr txBox="1"/>
          <p:nvPr/>
        </p:nvSpPr>
        <p:spPr>
          <a:xfrm>
            <a:off x="1419250" y="3235072"/>
            <a:ext cx="817880" cy="235585"/>
          </a:xfrm>
          <a:prstGeom prst="rect">
            <a:avLst/>
          </a:prstGeom>
        </p:spPr>
        <p:txBody>
          <a:bodyPr vert="horz" wrap="square" lIns="0" tIns="0" rIns="0" bIns="0" rtlCol="0">
            <a:noAutofit/>
          </a:bodyPr>
          <a:lstStyle/>
          <a:p>
            <a:pPr marL="12700"/>
            <a:r>
              <a:rPr sz="1400" b="1" dirty="0">
                <a:latin typeface="Calibri"/>
                <a:cs typeface="Calibri"/>
              </a:rPr>
              <a:t>P</a:t>
            </a:r>
            <a:r>
              <a:rPr sz="1400" b="1" spc="-15" dirty="0">
                <a:latin typeface="Calibri"/>
                <a:cs typeface="Calibri"/>
              </a:rPr>
              <a:t>R</a:t>
            </a:r>
            <a:r>
              <a:rPr sz="1400" b="1" dirty="0">
                <a:latin typeface="Calibri"/>
                <a:cs typeface="Calibri"/>
              </a:rPr>
              <a:t>OGRAM</a:t>
            </a:r>
            <a:endParaRPr sz="1400">
              <a:latin typeface="Calibri"/>
              <a:cs typeface="Calibri"/>
            </a:endParaRPr>
          </a:p>
        </p:txBody>
      </p:sp>
      <p:sp>
        <p:nvSpPr>
          <p:cNvPr id="21" name="object 21"/>
          <p:cNvSpPr/>
          <p:nvPr/>
        </p:nvSpPr>
        <p:spPr>
          <a:xfrm>
            <a:off x="1295400" y="4267200"/>
            <a:ext cx="1066800" cy="304800"/>
          </a:xfrm>
          <a:custGeom>
            <a:avLst/>
            <a:gdLst/>
            <a:ahLst/>
            <a:cxnLst/>
            <a:rect l="l" t="t" r="r" b="b"/>
            <a:pathLst>
              <a:path w="1066800" h="304800">
                <a:moveTo>
                  <a:pt x="0" y="304800"/>
                </a:moveTo>
                <a:lnTo>
                  <a:pt x="1066800" y="304800"/>
                </a:lnTo>
                <a:lnTo>
                  <a:pt x="1066800" y="0"/>
                </a:lnTo>
                <a:lnTo>
                  <a:pt x="0" y="0"/>
                </a:lnTo>
                <a:lnTo>
                  <a:pt x="0" y="30480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1295400" y="4267200"/>
            <a:ext cx="1066800" cy="304800"/>
          </a:xfrm>
          <a:custGeom>
            <a:avLst/>
            <a:gdLst/>
            <a:ahLst/>
            <a:cxnLst/>
            <a:rect l="l" t="t" r="r" b="b"/>
            <a:pathLst>
              <a:path w="1066800" h="304800">
                <a:moveTo>
                  <a:pt x="0" y="304800"/>
                </a:moveTo>
                <a:lnTo>
                  <a:pt x="1066800" y="304800"/>
                </a:lnTo>
                <a:lnTo>
                  <a:pt x="1066800" y="0"/>
                </a:lnTo>
                <a:lnTo>
                  <a:pt x="0" y="0"/>
                </a:lnTo>
                <a:lnTo>
                  <a:pt x="0" y="304800"/>
                </a:lnTo>
                <a:close/>
              </a:path>
            </a:pathLst>
          </a:custGeom>
          <a:ln w="38100">
            <a:solidFill>
              <a:srgbClr val="385D89"/>
            </a:solidFill>
          </a:ln>
        </p:spPr>
        <p:txBody>
          <a:bodyPr wrap="square" lIns="0" tIns="0" rIns="0" bIns="0" rtlCol="0">
            <a:noAutofit/>
          </a:bodyPr>
          <a:lstStyle/>
          <a:p>
            <a:endParaRPr/>
          </a:p>
        </p:txBody>
      </p:sp>
      <p:sp>
        <p:nvSpPr>
          <p:cNvPr id="23" name="object 23"/>
          <p:cNvSpPr txBox="1"/>
          <p:nvPr/>
        </p:nvSpPr>
        <p:spPr>
          <a:xfrm>
            <a:off x="1446682" y="4302126"/>
            <a:ext cx="763270" cy="235585"/>
          </a:xfrm>
          <a:prstGeom prst="rect">
            <a:avLst/>
          </a:prstGeom>
        </p:spPr>
        <p:txBody>
          <a:bodyPr vert="horz" wrap="square" lIns="0" tIns="0" rIns="0" bIns="0" rtlCol="0">
            <a:noAutofit/>
          </a:bodyPr>
          <a:lstStyle/>
          <a:p>
            <a:pPr marL="12700"/>
            <a:r>
              <a:rPr sz="1400" b="1" dirty="0">
                <a:latin typeface="Calibri"/>
                <a:cs typeface="Calibri"/>
              </a:rPr>
              <a:t>K</a:t>
            </a:r>
            <a:r>
              <a:rPr sz="1400" b="1" spc="-25" dirty="0">
                <a:latin typeface="Calibri"/>
                <a:cs typeface="Calibri"/>
              </a:rPr>
              <a:t>E</a:t>
            </a:r>
            <a:r>
              <a:rPr sz="1400" b="1" dirty="0">
                <a:latin typeface="Calibri"/>
                <a:cs typeface="Calibri"/>
              </a:rPr>
              <a:t>GI</a:t>
            </a:r>
            <a:r>
              <a:rPr sz="1400" b="1" spc="-110" dirty="0">
                <a:latin typeface="Calibri"/>
                <a:cs typeface="Calibri"/>
              </a:rPr>
              <a:t>AT</a:t>
            </a:r>
            <a:r>
              <a:rPr sz="1400" b="1" dirty="0">
                <a:latin typeface="Calibri"/>
                <a:cs typeface="Calibri"/>
              </a:rPr>
              <a:t>AN</a:t>
            </a:r>
            <a:endParaRPr sz="1400">
              <a:latin typeface="Calibri"/>
              <a:cs typeface="Calibri"/>
            </a:endParaRPr>
          </a:p>
        </p:txBody>
      </p:sp>
      <p:sp>
        <p:nvSpPr>
          <p:cNvPr id="24" name="object 24"/>
          <p:cNvSpPr/>
          <p:nvPr/>
        </p:nvSpPr>
        <p:spPr>
          <a:xfrm>
            <a:off x="1219200" y="5334000"/>
            <a:ext cx="1219200" cy="304800"/>
          </a:xfrm>
          <a:custGeom>
            <a:avLst/>
            <a:gdLst/>
            <a:ahLst/>
            <a:cxnLst/>
            <a:rect l="l" t="t" r="r" b="b"/>
            <a:pathLst>
              <a:path w="1219200" h="304800">
                <a:moveTo>
                  <a:pt x="0" y="304800"/>
                </a:moveTo>
                <a:lnTo>
                  <a:pt x="1219200" y="304800"/>
                </a:lnTo>
                <a:lnTo>
                  <a:pt x="1219200" y="0"/>
                </a:lnTo>
                <a:lnTo>
                  <a:pt x="0" y="0"/>
                </a:lnTo>
                <a:lnTo>
                  <a:pt x="0" y="304800"/>
                </a:lnTo>
                <a:close/>
              </a:path>
            </a:pathLst>
          </a:custGeom>
          <a:ln w="38100">
            <a:solidFill>
              <a:srgbClr val="385D89"/>
            </a:solidFill>
          </a:ln>
        </p:spPr>
        <p:txBody>
          <a:bodyPr wrap="square" lIns="0" tIns="0" rIns="0" bIns="0" rtlCol="0">
            <a:noAutofit/>
          </a:bodyPr>
          <a:lstStyle/>
          <a:p>
            <a:endParaRPr/>
          </a:p>
        </p:txBody>
      </p:sp>
      <p:sp>
        <p:nvSpPr>
          <p:cNvPr id="25" name="object 25"/>
          <p:cNvSpPr txBox="1"/>
          <p:nvPr/>
        </p:nvSpPr>
        <p:spPr>
          <a:xfrm>
            <a:off x="1583842" y="5369306"/>
            <a:ext cx="488950" cy="235585"/>
          </a:xfrm>
          <a:prstGeom prst="rect">
            <a:avLst/>
          </a:prstGeom>
        </p:spPr>
        <p:txBody>
          <a:bodyPr vert="horz" wrap="square" lIns="0" tIns="0" rIns="0" bIns="0" rtlCol="0">
            <a:noAutofit/>
          </a:bodyPr>
          <a:lstStyle/>
          <a:p>
            <a:pPr marL="12700"/>
            <a:r>
              <a:rPr sz="1400" b="1" i="1" dirty="0">
                <a:latin typeface="Calibri"/>
                <a:cs typeface="Calibri"/>
              </a:rPr>
              <a:t>IN</a:t>
            </a:r>
            <a:r>
              <a:rPr sz="1400" b="1" i="1" spc="-10" dirty="0">
                <a:latin typeface="Calibri"/>
                <a:cs typeface="Calibri"/>
              </a:rPr>
              <a:t>PU</a:t>
            </a:r>
            <a:r>
              <a:rPr sz="1400" b="1" i="1" dirty="0">
                <a:latin typeface="Calibri"/>
                <a:cs typeface="Calibri"/>
              </a:rPr>
              <a:t>T</a:t>
            </a:r>
            <a:endParaRPr sz="1400">
              <a:latin typeface="Calibri"/>
              <a:cs typeface="Calibri"/>
            </a:endParaRPr>
          </a:p>
        </p:txBody>
      </p:sp>
      <p:sp>
        <p:nvSpPr>
          <p:cNvPr id="26" name="object 26"/>
          <p:cNvSpPr/>
          <p:nvPr/>
        </p:nvSpPr>
        <p:spPr>
          <a:xfrm>
            <a:off x="3124200" y="1828800"/>
            <a:ext cx="1066800" cy="533400"/>
          </a:xfrm>
          <a:custGeom>
            <a:avLst/>
            <a:gdLst/>
            <a:ahLst/>
            <a:cxnLst/>
            <a:rect l="l" t="t" r="r" b="b"/>
            <a:pathLst>
              <a:path w="1066800" h="533400">
                <a:moveTo>
                  <a:pt x="0" y="533400"/>
                </a:moveTo>
                <a:lnTo>
                  <a:pt x="1066800" y="533400"/>
                </a:lnTo>
                <a:lnTo>
                  <a:pt x="1066800" y="0"/>
                </a:lnTo>
                <a:lnTo>
                  <a:pt x="0" y="0"/>
                </a:lnTo>
                <a:lnTo>
                  <a:pt x="0" y="533400"/>
                </a:lnTo>
                <a:close/>
              </a:path>
            </a:pathLst>
          </a:custGeom>
          <a:ln w="57150">
            <a:solidFill>
              <a:srgbClr val="385D89"/>
            </a:solidFill>
          </a:ln>
        </p:spPr>
        <p:txBody>
          <a:bodyPr wrap="square" lIns="0" tIns="0" rIns="0" bIns="0" rtlCol="0">
            <a:noAutofit/>
          </a:bodyPr>
          <a:lstStyle/>
          <a:p>
            <a:endParaRPr/>
          </a:p>
        </p:txBody>
      </p:sp>
      <p:sp>
        <p:nvSpPr>
          <p:cNvPr id="27" name="object 27"/>
          <p:cNvSpPr txBox="1"/>
          <p:nvPr/>
        </p:nvSpPr>
        <p:spPr>
          <a:xfrm>
            <a:off x="3276981" y="1870710"/>
            <a:ext cx="762635" cy="448945"/>
          </a:xfrm>
          <a:prstGeom prst="rect">
            <a:avLst/>
          </a:prstGeom>
        </p:spPr>
        <p:txBody>
          <a:bodyPr vert="horz" wrap="square" lIns="0" tIns="0" rIns="0" bIns="0" rtlCol="0">
            <a:noAutofit/>
          </a:bodyPr>
          <a:lstStyle/>
          <a:p>
            <a:pPr algn="ctr">
              <a:lnSpc>
                <a:spcPct val="100000"/>
              </a:lnSpc>
            </a:pPr>
            <a:r>
              <a:rPr sz="1400" b="1" spc="-35" dirty="0">
                <a:latin typeface="Calibri"/>
                <a:cs typeface="Calibri"/>
              </a:rPr>
              <a:t>D</a:t>
            </a:r>
            <a:r>
              <a:rPr sz="1400" b="1" dirty="0">
                <a:latin typeface="Calibri"/>
                <a:cs typeface="Calibri"/>
              </a:rPr>
              <a:t>AM</a:t>
            </a:r>
            <a:r>
              <a:rPr sz="1400" b="1" spc="-100" dirty="0">
                <a:latin typeface="Calibri"/>
                <a:cs typeface="Calibri"/>
              </a:rPr>
              <a:t>P</a:t>
            </a:r>
            <a:r>
              <a:rPr sz="1400" b="1" dirty="0">
                <a:latin typeface="Calibri"/>
                <a:cs typeface="Calibri"/>
              </a:rPr>
              <a:t>AK/</a:t>
            </a:r>
            <a:endParaRPr sz="1400">
              <a:latin typeface="Calibri"/>
              <a:cs typeface="Calibri"/>
            </a:endParaRPr>
          </a:p>
          <a:p>
            <a:pPr marR="1270" algn="ctr"/>
            <a:r>
              <a:rPr sz="1400" b="1" i="1" dirty="0">
                <a:latin typeface="Calibri"/>
                <a:cs typeface="Calibri"/>
              </a:rPr>
              <a:t>IM</a:t>
            </a:r>
            <a:r>
              <a:rPr sz="1400" b="1" i="1" spc="-90" dirty="0">
                <a:latin typeface="Calibri"/>
                <a:cs typeface="Calibri"/>
              </a:rPr>
              <a:t>P</a:t>
            </a:r>
            <a:r>
              <a:rPr sz="1400" b="1" i="1" spc="-35" dirty="0">
                <a:latin typeface="Calibri"/>
                <a:cs typeface="Calibri"/>
              </a:rPr>
              <a:t>A</a:t>
            </a:r>
            <a:r>
              <a:rPr sz="1400" b="1" i="1" spc="10" dirty="0">
                <a:latin typeface="Calibri"/>
                <a:cs typeface="Calibri"/>
              </a:rPr>
              <a:t>C</a:t>
            </a:r>
            <a:r>
              <a:rPr sz="1400" b="1" i="1" dirty="0">
                <a:latin typeface="Calibri"/>
                <a:cs typeface="Calibri"/>
              </a:rPr>
              <a:t>T</a:t>
            </a:r>
            <a:endParaRPr sz="1400">
              <a:latin typeface="Calibri"/>
              <a:cs typeface="Calibri"/>
            </a:endParaRPr>
          </a:p>
        </p:txBody>
      </p:sp>
      <p:sp>
        <p:nvSpPr>
          <p:cNvPr id="28" name="object 28"/>
          <p:cNvSpPr/>
          <p:nvPr/>
        </p:nvSpPr>
        <p:spPr>
          <a:xfrm>
            <a:off x="3124200" y="3124200"/>
            <a:ext cx="1066800" cy="457200"/>
          </a:xfrm>
          <a:custGeom>
            <a:avLst/>
            <a:gdLst/>
            <a:ahLst/>
            <a:cxnLst/>
            <a:rect l="l" t="t" r="r" b="b"/>
            <a:pathLst>
              <a:path w="1066800" h="457200">
                <a:moveTo>
                  <a:pt x="0" y="457200"/>
                </a:moveTo>
                <a:lnTo>
                  <a:pt x="1066800" y="457200"/>
                </a:lnTo>
                <a:lnTo>
                  <a:pt x="1066800" y="0"/>
                </a:lnTo>
                <a:lnTo>
                  <a:pt x="0" y="0"/>
                </a:lnTo>
                <a:lnTo>
                  <a:pt x="0" y="457200"/>
                </a:lnTo>
                <a:close/>
              </a:path>
            </a:pathLst>
          </a:custGeom>
          <a:ln w="57150">
            <a:solidFill>
              <a:srgbClr val="385D89"/>
            </a:solidFill>
          </a:ln>
        </p:spPr>
        <p:txBody>
          <a:bodyPr wrap="square" lIns="0" tIns="0" rIns="0" bIns="0" rtlCol="0">
            <a:noAutofit/>
          </a:bodyPr>
          <a:lstStyle/>
          <a:p>
            <a:endParaRPr/>
          </a:p>
        </p:txBody>
      </p:sp>
      <p:sp>
        <p:nvSpPr>
          <p:cNvPr id="29" name="object 29"/>
          <p:cNvSpPr txBox="1"/>
          <p:nvPr/>
        </p:nvSpPr>
        <p:spPr>
          <a:xfrm>
            <a:off x="3259074" y="3128391"/>
            <a:ext cx="798195" cy="448945"/>
          </a:xfrm>
          <a:prstGeom prst="rect">
            <a:avLst/>
          </a:prstGeom>
        </p:spPr>
        <p:txBody>
          <a:bodyPr vert="horz" wrap="square" lIns="0" tIns="0" rIns="0" bIns="0" rtlCol="0">
            <a:noAutofit/>
          </a:bodyPr>
          <a:lstStyle/>
          <a:p>
            <a:pPr marR="635" algn="ctr"/>
            <a:r>
              <a:rPr sz="1400" b="1" dirty="0">
                <a:latin typeface="Calibri"/>
                <a:cs typeface="Calibri"/>
              </a:rPr>
              <a:t>HASI</a:t>
            </a:r>
            <a:r>
              <a:rPr sz="1400" b="1" spc="-10" dirty="0">
                <a:latin typeface="Calibri"/>
                <a:cs typeface="Calibri"/>
              </a:rPr>
              <a:t>L</a:t>
            </a:r>
            <a:r>
              <a:rPr sz="1400" b="1" dirty="0">
                <a:latin typeface="Calibri"/>
                <a:cs typeface="Calibri"/>
              </a:rPr>
              <a:t>/</a:t>
            </a:r>
            <a:endParaRPr sz="1400">
              <a:latin typeface="Calibri"/>
              <a:cs typeface="Calibri"/>
            </a:endParaRPr>
          </a:p>
          <a:p>
            <a:pPr algn="ctr">
              <a:lnSpc>
                <a:spcPct val="100000"/>
              </a:lnSpc>
            </a:pPr>
            <a:r>
              <a:rPr sz="1400" b="1" i="1" dirty="0">
                <a:latin typeface="Calibri"/>
                <a:cs typeface="Calibri"/>
              </a:rPr>
              <a:t>O</a:t>
            </a:r>
            <a:r>
              <a:rPr sz="1400" b="1" i="1" spc="-10" dirty="0">
                <a:latin typeface="Calibri"/>
                <a:cs typeface="Calibri"/>
              </a:rPr>
              <a:t>U</a:t>
            </a:r>
            <a:r>
              <a:rPr sz="1400" b="1" i="1" spc="-25" dirty="0">
                <a:latin typeface="Calibri"/>
                <a:cs typeface="Calibri"/>
              </a:rPr>
              <a:t>T</a:t>
            </a:r>
            <a:r>
              <a:rPr sz="1400" b="1" i="1" spc="-10" dirty="0">
                <a:latin typeface="Calibri"/>
                <a:cs typeface="Calibri"/>
              </a:rPr>
              <a:t>C</a:t>
            </a:r>
            <a:r>
              <a:rPr sz="1400" b="1" i="1" dirty="0">
                <a:latin typeface="Calibri"/>
                <a:cs typeface="Calibri"/>
              </a:rPr>
              <a:t>O</a:t>
            </a:r>
            <a:r>
              <a:rPr sz="1400" b="1" i="1" spc="-10" dirty="0">
                <a:latin typeface="Calibri"/>
                <a:cs typeface="Calibri"/>
              </a:rPr>
              <a:t>M</a:t>
            </a:r>
            <a:r>
              <a:rPr sz="1400" b="1" i="1" dirty="0">
                <a:latin typeface="Calibri"/>
                <a:cs typeface="Calibri"/>
              </a:rPr>
              <a:t>E</a:t>
            </a:r>
            <a:endParaRPr sz="1400">
              <a:latin typeface="Calibri"/>
              <a:cs typeface="Calibri"/>
            </a:endParaRPr>
          </a:p>
        </p:txBody>
      </p:sp>
      <p:sp>
        <p:nvSpPr>
          <p:cNvPr id="30" name="object 30"/>
          <p:cNvSpPr/>
          <p:nvPr/>
        </p:nvSpPr>
        <p:spPr>
          <a:xfrm>
            <a:off x="3124200" y="4191000"/>
            <a:ext cx="1066800" cy="457200"/>
          </a:xfrm>
          <a:custGeom>
            <a:avLst/>
            <a:gdLst/>
            <a:ahLst/>
            <a:cxnLst/>
            <a:rect l="l" t="t" r="r" b="b"/>
            <a:pathLst>
              <a:path w="1066800" h="457200">
                <a:moveTo>
                  <a:pt x="0" y="457200"/>
                </a:moveTo>
                <a:lnTo>
                  <a:pt x="1066800" y="457200"/>
                </a:lnTo>
                <a:lnTo>
                  <a:pt x="1066800" y="0"/>
                </a:lnTo>
                <a:lnTo>
                  <a:pt x="0" y="0"/>
                </a:lnTo>
                <a:lnTo>
                  <a:pt x="0" y="457200"/>
                </a:lnTo>
                <a:close/>
              </a:path>
            </a:pathLst>
          </a:custGeom>
          <a:ln w="57150">
            <a:solidFill>
              <a:srgbClr val="385D89"/>
            </a:solidFill>
          </a:ln>
        </p:spPr>
        <p:txBody>
          <a:bodyPr wrap="square" lIns="0" tIns="0" rIns="0" bIns="0" rtlCol="0">
            <a:noAutofit/>
          </a:bodyPr>
          <a:lstStyle/>
          <a:p>
            <a:endParaRPr/>
          </a:p>
        </p:txBody>
      </p:sp>
      <p:sp>
        <p:nvSpPr>
          <p:cNvPr id="31" name="object 31"/>
          <p:cNvSpPr txBox="1"/>
          <p:nvPr/>
        </p:nvSpPr>
        <p:spPr>
          <a:xfrm>
            <a:off x="3206876" y="4195446"/>
            <a:ext cx="901700" cy="448945"/>
          </a:xfrm>
          <a:prstGeom prst="rect">
            <a:avLst/>
          </a:prstGeom>
        </p:spPr>
        <p:txBody>
          <a:bodyPr vert="horz" wrap="square" lIns="0" tIns="0" rIns="0" bIns="0" rtlCol="0">
            <a:noAutofit/>
          </a:bodyPr>
          <a:lstStyle/>
          <a:p>
            <a:pPr algn="ctr"/>
            <a:r>
              <a:rPr sz="1400" b="1" dirty="0">
                <a:latin typeface="Calibri"/>
                <a:cs typeface="Calibri"/>
              </a:rPr>
              <a:t>KE</a:t>
            </a:r>
            <a:r>
              <a:rPr sz="1400" b="1" spc="-45" dirty="0">
                <a:latin typeface="Calibri"/>
                <a:cs typeface="Calibri"/>
              </a:rPr>
              <a:t>LU</a:t>
            </a:r>
            <a:r>
              <a:rPr sz="1400" b="1" dirty="0">
                <a:latin typeface="Calibri"/>
                <a:cs typeface="Calibri"/>
              </a:rPr>
              <a:t>ARAN/</a:t>
            </a:r>
            <a:endParaRPr sz="1400">
              <a:latin typeface="Calibri"/>
              <a:cs typeface="Calibri"/>
            </a:endParaRPr>
          </a:p>
          <a:p>
            <a:pPr marR="635" algn="ctr"/>
            <a:r>
              <a:rPr sz="1400" b="1" i="1" dirty="0">
                <a:latin typeface="Calibri"/>
                <a:cs typeface="Calibri"/>
              </a:rPr>
              <a:t>O</a:t>
            </a:r>
            <a:r>
              <a:rPr sz="1400" b="1" i="1" spc="-10" dirty="0">
                <a:latin typeface="Calibri"/>
                <a:cs typeface="Calibri"/>
              </a:rPr>
              <a:t>U</a:t>
            </a:r>
            <a:r>
              <a:rPr sz="1400" b="1" i="1" dirty="0">
                <a:latin typeface="Calibri"/>
                <a:cs typeface="Calibri"/>
              </a:rPr>
              <a:t>TP</a:t>
            </a:r>
            <a:r>
              <a:rPr sz="1400" b="1" i="1" spc="-10" dirty="0">
                <a:latin typeface="Calibri"/>
                <a:cs typeface="Calibri"/>
              </a:rPr>
              <a:t>U</a:t>
            </a:r>
            <a:r>
              <a:rPr sz="1400" b="1" i="1" dirty="0">
                <a:latin typeface="Calibri"/>
                <a:cs typeface="Calibri"/>
              </a:rPr>
              <a:t>T</a:t>
            </a:r>
            <a:endParaRPr sz="1400">
              <a:latin typeface="Calibri"/>
              <a:cs typeface="Calibri"/>
            </a:endParaRPr>
          </a:p>
        </p:txBody>
      </p:sp>
      <p:sp>
        <p:nvSpPr>
          <p:cNvPr id="32" name="object 32"/>
          <p:cNvSpPr/>
          <p:nvPr/>
        </p:nvSpPr>
        <p:spPr>
          <a:xfrm>
            <a:off x="4876800" y="1676400"/>
            <a:ext cx="1905000" cy="914400"/>
          </a:xfrm>
          <a:custGeom>
            <a:avLst/>
            <a:gdLst/>
            <a:ahLst/>
            <a:cxnLst/>
            <a:rect l="l" t="t" r="r" b="b"/>
            <a:pathLst>
              <a:path w="1905000" h="914400">
                <a:moveTo>
                  <a:pt x="0" y="914400"/>
                </a:moveTo>
                <a:lnTo>
                  <a:pt x="1905000" y="914400"/>
                </a:lnTo>
                <a:lnTo>
                  <a:pt x="1905000" y="0"/>
                </a:lnTo>
                <a:lnTo>
                  <a:pt x="0" y="0"/>
                </a:lnTo>
                <a:lnTo>
                  <a:pt x="0" y="914400"/>
                </a:lnTo>
                <a:close/>
              </a:path>
            </a:pathLst>
          </a:custGeom>
          <a:ln w="38100">
            <a:solidFill>
              <a:srgbClr val="000000"/>
            </a:solidFill>
          </a:ln>
        </p:spPr>
        <p:txBody>
          <a:bodyPr wrap="square" lIns="0" tIns="0" rIns="0" bIns="0" rtlCol="0">
            <a:noAutofit/>
          </a:bodyPr>
          <a:lstStyle/>
          <a:p>
            <a:endParaRPr/>
          </a:p>
        </p:txBody>
      </p:sp>
      <p:sp>
        <p:nvSpPr>
          <p:cNvPr id="33" name="object 33"/>
          <p:cNvSpPr txBox="1"/>
          <p:nvPr/>
        </p:nvSpPr>
        <p:spPr>
          <a:xfrm>
            <a:off x="5039614" y="1670852"/>
            <a:ext cx="1643380" cy="876300"/>
          </a:xfrm>
          <a:prstGeom prst="rect">
            <a:avLst/>
          </a:prstGeom>
        </p:spPr>
        <p:txBody>
          <a:bodyPr vert="horz" wrap="square" lIns="0" tIns="0" rIns="0" bIns="0" rtlCol="0">
            <a:noAutofit/>
          </a:bodyPr>
          <a:lstStyle/>
          <a:p>
            <a:pPr marL="12700" marR="12700">
              <a:lnSpc>
                <a:spcPct val="100099"/>
              </a:lnSpc>
            </a:pPr>
            <a:r>
              <a:rPr sz="1400" dirty="0">
                <a:latin typeface="Calibri"/>
                <a:cs typeface="Calibri"/>
              </a:rPr>
              <a:t>Hasil</a:t>
            </a:r>
            <a:r>
              <a:rPr sz="1400" spc="-15" dirty="0">
                <a:latin typeface="Calibri"/>
                <a:cs typeface="Calibri"/>
              </a:rPr>
              <a:t> </a:t>
            </a:r>
            <a:r>
              <a:rPr sz="1400" spc="-10" dirty="0">
                <a:latin typeface="Calibri"/>
                <a:cs typeface="Calibri"/>
              </a:rPr>
              <a:t>p</a:t>
            </a:r>
            <a:r>
              <a:rPr sz="1400" dirty="0">
                <a:latin typeface="Calibri"/>
                <a:cs typeface="Calibri"/>
              </a:rPr>
              <a:t>e</a:t>
            </a:r>
            <a:r>
              <a:rPr sz="1400" spc="-10" dirty="0">
                <a:latin typeface="Calibri"/>
                <a:cs typeface="Calibri"/>
              </a:rPr>
              <a:t>mb</a:t>
            </a:r>
            <a:r>
              <a:rPr sz="1400" dirty="0">
                <a:latin typeface="Calibri"/>
                <a:cs typeface="Calibri"/>
              </a:rPr>
              <a:t>a</a:t>
            </a:r>
            <a:r>
              <a:rPr sz="1400" spc="-10" dirty="0">
                <a:latin typeface="Calibri"/>
                <a:cs typeface="Calibri"/>
              </a:rPr>
              <a:t>n</a:t>
            </a:r>
            <a:r>
              <a:rPr sz="1400" dirty="0">
                <a:latin typeface="Calibri"/>
                <a:cs typeface="Calibri"/>
              </a:rPr>
              <a:t>g</a:t>
            </a:r>
            <a:r>
              <a:rPr sz="1400" spc="-10" dirty="0">
                <a:latin typeface="Calibri"/>
                <a:cs typeface="Calibri"/>
              </a:rPr>
              <a:t>un</a:t>
            </a:r>
            <a:r>
              <a:rPr sz="1400" dirty="0">
                <a:latin typeface="Calibri"/>
                <a:cs typeface="Calibri"/>
              </a:rPr>
              <a:t>an </a:t>
            </a:r>
            <a:r>
              <a:rPr sz="1400" spc="-10" dirty="0">
                <a:latin typeface="Calibri"/>
                <a:cs typeface="Calibri"/>
              </a:rPr>
              <a:t>d</a:t>
            </a:r>
            <a:r>
              <a:rPr sz="1400" dirty="0">
                <a:latin typeface="Calibri"/>
                <a:cs typeface="Calibri"/>
              </a:rPr>
              <a:t>ae</a:t>
            </a:r>
            <a:r>
              <a:rPr sz="1400" spc="-25" dirty="0">
                <a:latin typeface="Calibri"/>
                <a:cs typeface="Calibri"/>
              </a:rPr>
              <a:t>r</a:t>
            </a:r>
            <a:r>
              <a:rPr sz="1400" dirty="0">
                <a:latin typeface="Calibri"/>
                <a:cs typeface="Calibri"/>
              </a:rPr>
              <a:t>ah</a:t>
            </a:r>
            <a:r>
              <a:rPr sz="1400" spc="-15" dirty="0">
                <a:latin typeface="Calibri"/>
                <a:cs typeface="Calibri"/>
              </a:rPr>
              <a:t> </a:t>
            </a:r>
            <a:r>
              <a:rPr sz="1400" spc="-25" dirty="0">
                <a:latin typeface="Calibri"/>
                <a:cs typeface="Calibri"/>
              </a:rPr>
              <a:t>y</a:t>
            </a:r>
            <a:r>
              <a:rPr sz="1400" dirty="0">
                <a:latin typeface="Calibri"/>
                <a:cs typeface="Calibri"/>
              </a:rPr>
              <a:t>a</a:t>
            </a:r>
            <a:r>
              <a:rPr sz="1400" spc="-10" dirty="0">
                <a:latin typeface="Calibri"/>
                <a:cs typeface="Calibri"/>
              </a:rPr>
              <a:t>n</a:t>
            </a:r>
            <a:r>
              <a:rPr sz="1400" dirty="0">
                <a:latin typeface="Calibri"/>
                <a:cs typeface="Calibri"/>
              </a:rPr>
              <a:t>g</a:t>
            </a:r>
            <a:r>
              <a:rPr sz="1400" spc="5" dirty="0">
                <a:latin typeface="Calibri"/>
                <a:cs typeface="Calibri"/>
              </a:rPr>
              <a:t> </a:t>
            </a:r>
            <a:r>
              <a:rPr sz="1400" spc="-10" dirty="0">
                <a:latin typeface="Calibri"/>
                <a:cs typeface="Calibri"/>
              </a:rPr>
              <a:t>d</a:t>
            </a:r>
            <a:r>
              <a:rPr sz="1400" dirty="0">
                <a:latin typeface="Calibri"/>
                <a:cs typeface="Calibri"/>
              </a:rPr>
              <a:t>ip</a:t>
            </a:r>
            <a:r>
              <a:rPr sz="1400" spc="-10" dirty="0">
                <a:latin typeface="Calibri"/>
                <a:cs typeface="Calibri"/>
              </a:rPr>
              <a:t>e</a:t>
            </a:r>
            <a:r>
              <a:rPr sz="1400" spc="-25" dirty="0">
                <a:latin typeface="Calibri"/>
                <a:cs typeface="Calibri"/>
              </a:rPr>
              <a:t>r</a:t>
            </a:r>
            <a:r>
              <a:rPr sz="1400" dirty="0">
                <a:latin typeface="Calibri"/>
                <a:cs typeface="Calibri"/>
              </a:rPr>
              <a:t>oleh </a:t>
            </a:r>
            <a:r>
              <a:rPr sz="1400" spc="-10" dirty="0">
                <a:latin typeface="Calibri"/>
                <a:cs typeface="Calibri"/>
              </a:rPr>
              <a:t>m</a:t>
            </a:r>
            <a:r>
              <a:rPr sz="1400" dirty="0">
                <a:latin typeface="Calibri"/>
                <a:cs typeface="Calibri"/>
              </a:rPr>
              <a:t>elal</a:t>
            </a:r>
            <a:r>
              <a:rPr sz="1400" spc="-10" dirty="0">
                <a:latin typeface="Calibri"/>
                <a:cs typeface="Calibri"/>
              </a:rPr>
              <a:t>u</a:t>
            </a:r>
            <a:r>
              <a:rPr sz="1400" dirty="0">
                <a:latin typeface="Calibri"/>
                <a:cs typeface="Calibri"/>
              </a:rPr>
              <a:t>i</a:t>
            </a:r>
            <a:r>
              <a:rPr sz="1400" spc="-5" dirty="0">
                <a:latin typeface="Calibri"/>
                <a:cs typeface="Calibri"/>
              </a:rPr>
              <a:t> </a:t>
            </a:r>
            <a:r>
              <a:rPr sz="1400" spc="-10" dirty="0">
                <a:latin typeface="Calibri"/>
                <a:cs typeface="Calibri"/>
              </a:rPr>
              <a:t>p</a:t>
            </a:r>
            <a:r>
              <a:rPr sz="1400" dirty="0">
                <a:latin typeface="Calibri"/>
                <a:cs typeface="Calibri"/>
              </a:rPr>
              <a:t>e</a:t>
            </a:r>
            <a:r>
              <a:rPr sz="1400" spc="-10" dirty="0">
                <a:latin typeface="Calibri"/>
                <a:cs typeface="Calibri"/>
              </a:rPr>
              <a:t>n</a:t>
            </a:r>
            <a:r>
              <a:rPr sz="1400" spc="-20" dirty="0">
                <a:latin typeface="Calibri"/>
                <a:cs typeface="Calibri"/>
              </a:rPr>
              <a:t>c</a:t>
            </a:r>
            <a:r>
              <a:rPr sz="1400" dirty="0">
                <a:latin typeface="Calibri"/>
                <a:cs typeface="Calibri"/>
              </a:rPr>
              <a:t>a</a:t>
            </a:r>
            <a:r>
              <a:rPr sz="1400" spc="-10" dirty="0">
                <a:latin typeface="Calibri"/>
                <a:cs typeface="Calibri"/>
              </a:rPr>
              <a:t>p</a:t>
            </a:r>
            <a:r>
              <a:rPr sz="1400" dirty="0">
                <a:latin typeface="Calibri"/>
                <a:cs typeface="Calibri"/>
              </a:rPr>
              <a:t>aian </a:t>
            </a:r>
            <a:r>
              <a:rPr sz="1400" i="1" dirty="0">
                <a:latin typeface="Calibri"/>
                <a:cs typeface="Calibri"/>
              </a:rPr>
              <a:t>o</a:t>
            </a:r>
            <a:r>
              <a:rPr sz="1400" i="1" spc="-5" dirty="0">
                <a:latin typeface="Calibri"/>
                <a:cs typeface="Calibri"/>
              </a:rPr>
              <a:t>u</a:t>
            </a:r>
            <a:r>
              <a:rPr sz="1400" i="1" spc="-20" dirty="0">
                <a:latin typeface="Calibri"/>
                <a:cs typeface="Calibri"/>
              </a:rPr>
              <a:t>t</a:t>
            </a:r>
            <a:r>
              <a:rPr sz="1400" i="1" spc="-10" dirty="0">
                <a:latin typeface="Calibri"/>
                <a:cs typeface="Calibri"/>
              </a:rPr>
              <a:t>c</a:t>
            </a:r>
            <a:r>
              <a:rPr sz="1400" i="1" dirty="0">
                <a:latin typeface="Calibri"/>
                <a:cs typeface="Calibri"/>
              </a:rPr>
              <a:t>ome</a:t>
            </a:r>
            <a:endParaRPr sz="1400">
              <a:latin typeface="Calibri"/>
              <a:cs typeface="Calibri"/>
            </a:endParaRPr>
          </a:p>
        </p:txBody>
      </p:sp>
      <p:sp>
        <p:nvSpPr>
          <p:cNvPr id="34" name="object 34"/>
          <p:cNvSpPr/>
          <p:nvPr/>
        </p:nvSpPr>
        <p:spPr>
          <a:xfrm>
            <a:off x="4876800" y="2834004"/>
            <a:ext cx="1905000" cy="914400"/>
          </a:xfrm>
          <a:custGeom>
            <a:avLst/>
            <a:gdLst/>
            <a:ahLst/>
            <a:cxnLst/>
            <a:rect l="l" t="t" r="r" b="b"/>
            <a:pathLst>
              <a:path w="1905000" h="914400">
                <a:moveTo>
                  <a:pt x="0" y="914400"/>
                </a:moveTo>
                <a:lnTo>
                  <a:pt x="1905000" y="914400"/>
                </a:lnTo>
                <a:lnTo>
                  <a:pt x="1905000" y="0"/>
                </a:lnTo>
                <a:lnTo>
                  <a:pt x="0" y="0"/>
                </a:lnTo>
                <a:lnTo>
                  <a:pt x="0" y="914400"/>
                </a:lnTo>
                <a:close/>
              </a:path>
            </a:pathLst>
          </a:custGeom>
          <a:ln w="38100">
            <a:solidFill>
              <a:srgbClr val="000000"/>
            </a:solidFill>
          </a:ln>
        </p:spPr>
        <p:txBody>
          <a:bodyPr wrap="square" lIns="0" tIns="0" rIns="0" bIns="0" rtlCol="0">
            <a:noAutofit/>
          </a:bodyPr>
          <a:lstStyle/>
          <a:p>
            <a:endParaRPr/>
          </a:p>
        </p:txBody>
      </p:sp>
      <p:sp>
        <p:nvSpPr>
          <p:cNvPr id="35" name="object 35"/>
          <p:cNvSpPr txBox="1"/>
          <p:nvPr/>
        </p:nvSpPr>
        <p:spPr>
          <a:xfrm>
            <a:off x="5052186" y="2831592"/>
            <a:ext cx="1559560" cy="934719"/>
          </a:xfrm>
          <a:prstGeom prst="rect">
            <a:avLst/>
          </a:prstGeom>
        </p:spPr>
        <p:txBody>
          <a:bodyPr vert="horz" wrap="square" lIns="0" tIns="0" rIns="0" bIns="0" rtlCol="0">
            <a:noAutofit/>
          </a:bodyPr>
          <a:lstStyle/>
          <a:p>
            <a:pPr marL="12700" marR="12700"/>
            <a:r>
              <a:rPr sz="1200" spc="-15" dirty="0">
                <a:latin typeface="Calibri"/>
                <a:cs typeface="Calibri"/>
              </a:rPr>
              <a:t>Ma</a:t>
            </a:r>
            <a:r>
              <a:rPr sz="1200" spc="-10" dirty="0">
                <a:latin typeface="Calibri"/>
                <a:cs typeface="Calibri"/>
              </a:rPr>
              <a:t>n</a:t>
            </a:r>
            <a:r>
              <a:rPr sz="1200" spc="-20" dirty="0">
                <a:latin typeface="Calibri"/>
                <a:cs typeface="Calibri"/>
              </a:rPr>
              <a:t>f</a:t>
            </a:r>
            <a:r>
              <a:rPr sz="1200" dirty="0">
                <a:latin typeface="Calibri"/>
                <a:cs typeface="Calibri"/>
              </a:rPr>
              <a:t>a</a:t>
            </a:r>
            <a:r>
              <a:rPr sz="1200" spc="-10" dirty="0">
                <a:latin typeface="Calibri"/>
                <a:cs typeface="Calibri"/>
              </a:rPr>
              <a:t>a</a:t>
            </a:r>
            <a:r>
              <a:rPr sz="1200" spc="-5" dirty="0">
                <a:latin typeface="Calibri"/>
                <a:cs typeface="Calibri"/>
              </a:rPr>
              <a:t>t</a:t>
            </a:r>
            <a:r>
              <a:rPr sz="1200" spc="-40" dirty="0">
                <a:latin typeface="Calibri"/>
                <a:cs typeface="Calibri"/>
              </a:rPr>
              <a:t> </a:t>
            </a:r>
            <a:r>
              <a:rPr sz="1200" spc="-30" dirty="0">
                <a:latin typeface="Calibri"/>
                <a:cs typeface="Calibri"/>
              </a:rPr>
              <a:t>y</a:t>
            </a:r>
            <a:r>
              <a:rPr sz="1200" dirty="0">
                <a:latin typeface="Calibri"/>
                <a:cs typeface="Calibri"/>
              </a:rPr>
              <a:t>a</a:t>
            </a:r>
            <a:r>
              <a:rPr sz="1200" spc="5" dirty="0">
                <a:latin typeface="Calibri"/>
                <a:cs typeface="Calibri"/>
              </a:rPr>
              <a:t>n</a:t>
            </a:r>
            <a:r>
              <a:rPr sz="1200" spc="-10" dirty="0">
                <a:latin typeface="Calibri"/>
                <a:cs typeface="Calibri"/>
              </a:rPr>
              <a:t>g</a:t>
            </a:r>
            <a:r>
              <a:rPr sz="1200" spc="-20" dirty="0">
                <a:latin typeface="Calibri"/>
                <a:cs typeface="Calibri"/>
              </a:rPr>
              <a:t> </a:t>
            </a:r>
            <a:r>
              <a:rPr sz="1200" dirty="0">
                <a:latin typeface="Calibri"/>
                <a:cs typeface="Calibri"/>
              </a:rPr>
              <a:t>di</a:t>
            </a:r>
            <a:r>
              <a:rPr sz="1200" spc="5" dirty="0">
                <a:latin typeface="Calibri"/>
                <a:cs typeface="Calibri"/>
              </a:rPr>
              <a:t>p</a:t>
            </a:r>
            <a:r>
              <a:rPr sz="1200" spc="-10" dirty="0">
                <a:latin typeface="Calibri"/>
                <a:cs typeface="Calibri"/>
              </a:rPr>
              <a:t>e</a:t>
            </a:r>
            <a:r>
              <a:rPr sz="1200" spc="-25" dirty="0">
                <a:latin typeface="Calibri"/>
                <a:cs typeface="Calibri"/>
              </a:rPr>
              <a:t>r</a:t>
            </a:r>
            <a:r>
              <a:rPr sz="1200" dirty="0">
                <a:latin typeface="Calibri"/>
                <a:cs typeface="Calibri"/>
              </a:rPr>
              <a:t>oleh dalam</a:t>
            </a:r>
            <a:r>
              <a:rPr sz="1200" spc="-15" dirty="0">
                <a:latin typeface="Calibri"/>
                <a:cs typeface="Calibri"/>
              </a:rPr>
              <a:t> </a:t>
            </a:r>
            <a:r>
              <a:rPr sz="1200" dirty="0">
                <a:latin typeface="Calibri"/>
                <a:cs typeface="Calibri"/>
              </a:rPr>
              <a:t>ja</a:t>
            </a:r>
            <a:r>
              <a:rPr sz="1200" spc="5" dirty="0">
                <a:latin typeface="Calibri"/>
                <a:cs typeface="Calibri"/>
              </a:rPr>
              <a:t>n</a:t>
            </a:r>
            <a:r>
              <a:rPr sz="1200" spc="-10" dirty="0">
                <a:latin typeface="Calibri"/>
                <a:cs typeface="Calibri"/>
              </a:rPr>
              <a:t>g</a:t>
            </a:r>
            <a:r>
              <a:rPr sz="1200" spc="-45" dirty="0">
                <a:latin typeface="Calibri"/>
                <a:cs typeface="Calibri"/>
              </a:rPr>
              <a:t>k</a:t>
            </a:r>
            <a:r>
              <a:rPr sz="1200" dirty="0">
                <a:latin typeface="Calibri"/>
                <a:cs typeface="Calibri"/>
              </a:rPr>
              <a:t>a</a:t>
            </a:r>
            <a:r>
              <a:rPr sz="1200" spc="5" dirty="0">
                <a:latin typeface="Calibri"/>
                <a:cs typeface="Calibri"/>
              </a:rPr>
              <a:t> </a:t>
            </a:r>
            <a:r>
              <a:rPr sz="1200" spc="-10" dirty="0">
                <a:latin typeface="Calibri"/>
                <a:cs typeface="Calibri"/>
              </a:rPr>
              <a:t>me</a:t>
            </a:r>
            <a:r>
              <a:rPr sz="1200" spc="-5" dirty="0">
                <a:latin typeface="Calibri"/>
                <a:cs typeface="Calibri"/>
              </a:rPr>
              <a:t>n</a:t>
            </a:r>
            <a:r>
              <a:rPr sz="1200" spc="-10" dirty="0">
                <a:latin typeface="Calibri"/>
                <a:cs typeface="Calibri"/>
              </a:rPr>
              <a:t>e</a:t>
            </a:r>
            <a:r>
              <a:rPr sz="1200" spc="-5" dirty="0">
                <a:latin typeface="Calibri"/>
                <a:cs typeface="Calibri"/>
              </a:rPr>
              <a:t>n</a:t>
            </a:r>
            <a:r>
              <a:rPr sz="1200" spc="-35" dirty="0">
                <a:latin typeface="Calibri"/>
                <a:cs typeface="Calibri"/>
              </a:rPr>
              <a:t>g</a:t>
            </a:r>
            <a:r>
              <a:rPr sz="1200" dirty="0">
                <a:latin typeface="Calibri"/>
                <a:cs typeface="Calibri"/>
              </a:rPr>
              <a:t>ah u</a:t>
            </a:r>
            <a:r>
              <a:rPr sz="1200" spc="-10" dirty="0">
                <a:latin typeface="Calibri"/>
                <a:cs typeface="Calibri"/>
              </a:rPr>
              <a:t>n</a:t>
            </a:r>
            <a:r>
              <a:rPr sz="1200" spc="-5" dirty="0">
                <a:latin typeface="Calibri"/>
                <a:cs typeface="Calibri"/>
              </a:rPr>
              <a:t>tu</a:t>
            </a:r>
            <a:r>
              <a:rPr sz="1200" spc="-10" dirty="0">
                <a:latin typeface="Calibri"/>
                <a:cs typeface="Calibri"/>
              </a:rPr>
              <a:t>k</a:t>
            </a:r>
            <a:r>
              <a:rPr sz="1200" spc="-50" dirty="0">
                <a:latin typeface="Calibri"/>
                <a:cs typeface="Calibri"/>
              </a:rPr>
              <a:t> </a:t>
            </a:r>
            <a:r>
              <a:rPr sz="1200" dirty="0">
                <a:latin typeface="Calibri"/>
                <a:cs typeface="Calibri"/>
              </a:rPr>
              <a:t>p</a:t>
            </a:r>
            <a:r>
              <a:rPr sz="1200" spc="-10" dirty="0">
                <a:latin typeface="Calibri"/>
                <a:cs typeface="Calibri"/>
              </a:rPr>
              <a:t>e</a:t>
            </a:r>
            <a:r>
              <a:rPr sz="1200" spc="-5" dirty="0">
                <a:latin typeface="Calibri"/>
                <a:cs typeface="Calibri"/>
              </a:rPr>
              <a:t>nerim</a:t>
            </a:r>
            <a:r>
              <a:rPr sz="1200" dirty="0">
                <a:latin typeface="Calibri"/>
                <a:cs typeface="Calibri"/>
              </a:rPr>
              <a:t>a</a:t>
            </a:r>
            <a:r>
              <a:rPr sz="1200" spc="-15" dirty="0">
                <a:latin typeface="Calibri"/>
                <a:cs typeface="Calibri"/>
              </a:rPr>
              <a:t> </a:t>
            </a:r>
            <a:r>
              <a:rPr sz="1200" dirty="0">
                <a:latin typeface="Calibri"/>
                <a:cs typeface="Calibri"/>
              </a:rPr>
              <a:t>ma</a:t>
            </a:r>
            <a:r>
              <a:rPr sz="1200" spc="-5" dirty="0">
                <a:latin typeface="Calibri"/>
                <a:cs typeface="Calibri"/>
              </a:rPr>
              <a:t>n</a:t>
            </a:r>
            <a:r>
              <a:rPr sz="1200" spc="-20" dirty="0">
                <a:latin typeface="Calibri"/>
                <a:cs typeface="Calibri"/>
              </a:rPr>
              <a:t>f</a:t>
            </a:r>
            <a:r>
              <a:rPr sz="1200" dirty="0">
                <a:latin typeface="Calibri"/>
                <a:cs typeface="Calibri"/>
              </a:rPr>
              <a:t>a</a:t>
            </a:r>
            <a:r>
              <a:rPr sz="1200" spc="-10" dirty="0">
                <a:latin typeface="Calibri"/>
                <a:cs typeface="Calibri"/>
              </a:rPr>
              <a:t>a</a:t>
            </a:r>
            <a:r>
              <a:rPr sz="1200" spc="-5" dirty="0">
                <a:latin typeface="Calibri"/>
                <a:cs typeface="Calibri"/>
              </a:rPr>
              <a:t>t </a:t>
            </a:r>
            <a:r>
              <a:rPr sz="1200" spc="-15" dirty="0">
                <a:latin typeface="Calibri"/>
                <a:cs typeface="Calibri"/>
              </a:rPr>
              <a:t>t</a:t>
            </a:r>
            <a:r>
              <a:rPr sz="1200" spc="-5" dirty="0">
                <a:latin typeface="Calibri"/>
                <a:cs typeface="Calibri"/>
              </a:rPr>
              <a:t>erte</a:t>
            </a:r>
            <a:r>
              <a:rPr sz="1200" spc="-15" dirty="0">
                <a:latin typeface="Calibri"/>
                <a:cs typeface="Calibri"/>
              </a:rPr>
              <a:t>nt</a:t>
            </a:r>
            <a:r>
              <a:rPr sz="1200" dirty="0">
                <a:latin typeface="Calibri"/>
                <a:cs typeface="Calibri"/>
              </a:rPr>
              <a:t>u</a:t>
            </a:r>
            <a:r>
              <a:rPr sz="1200" spc="-50" dirty="0">
                <a:latin typeface="Calibri"/>
                <a:cs typeface="Calibri"/>
              </a:rPr>
              <a:t> </a:t>
            </a:r>
            <a:r>
              <a:rPr sz="1200" dirty="0">
                <a:latin typeface="Calibri"/>
                <a:cs typeface="Calibri"/>
              </a:rPr>
              <a:t>se</a:t>
            </a:r>
            <a:r>
              <a:rPr sz="1200" spc="5" dirty="0">
                <a:latin typeface="Calibri"/>
                <a:cs typeface="Calibri"/>
              </a:rPr>
              <a:t>b</a:t>
            </a:r>
            <a:r>
              <a:rPr sz="1200" spc="-10" dirty="0">
                <a:latin typeface="Calibri"/>
                <a:cs typeface="Calibri"/>
              </a:rPr>
              <a:t>a</a:t>
            </a:r>
            <a:r>
              <a:rPr sz="1200" spc="-35" dirty="0">
                <a:latin typeface="Calibri"/>
                <a:cs typeface="Calibri"/>
              </a:rPr>
              <a:t>g</a:t>
            </a:r>
            <a:r>
              <a:rPr sz="1200" dirty="0">
                <a:latin typeface="Calibri"/>
                <a:cs typeface="Calibri"/>
              </a:rPr>
              <a:t>ai</a:t>
            </a:r>
            <a:r>
              <a:rPr sz="1200" spc="5" dirty="0">
                <a:latin typeface="Calibri"/>
                <a:cs typeface="Calibri"/>
              </a:rPr>
              <a:t> </a:t>
            </a:r>
            <a:r>
              <a:rPr sz="1200" dirty="0">
                <a:latin typeface="Calibri"/>
                <a:cs typeface="Calibri"/>
              </a:rPr>
              <a:t>hasil dari</a:t>
            </a:r>
            <a:r>
              <a:rPr sz="1200" spc="-30" dirty="0">
                <a:latin typeface="Calibri"/>
                <a:cs typeface="Calibri"/>
              </a:rPr>
              <a:t> </a:t>
            </a:r>
            <a:r>
              <a:rPr sz="1200" i="1" spc="-5" dirty="0">
                <a:latin typeface="Calibri"/>
                <a:cs typeface="Calibri"/>
              </a:rPr>
              <a:t>output</a:t>
            </a:r>
            <a:endParaRPr sz="1200">
              <a:latin typeface="Calibri"/>
              <a:cs typeface="Calibri"/>
            </a:endParaRPr>
          </a:p>
        </p:txBody>
      </p:sp>
      <p:sp>
        <p:nvSpPr>
          <p:cNvPr id="36" name="object 36"/>
          <p:cNvSpPr/>
          <p:nvPr/>
        </p:nvSpPr>
        <p:spPr>
          <a:xfrm>
            <a:off x="4876800" y="3962400"/>
            <a:ext cx="1905000" cy="914400"/>
          </a:xfrm>
          <a:custGeom>
            <a:avLst/>
            <a:gdLst/>
            <a:ahLst/>
            <a:cxnLst/>
            <a:rect l="l" t="t" r="r" b="b"/>
            <a:pathLst>
              <a:path w="1905000" h="914400">
                <a:moveTo>
                  <a:pt x="0" y="914400"/>
                </a:moveTo>
                <a:lnTo>
                  <a:pt x="1905000" y="914400"/>
                </a:lnTo>
                <a:lnTo>
                  <a:pt x="1905000" y="0"/>
                </a:lnTo>
                <a:lnTo>
                  <a:pt x="0" y="0"/>
                </a:lnTo>
                <a:lnTo>
                  <a:pt x="0" y="914400"/>
                </a:lnTo>
                <a:close/>
              </a:path>
            </a:pathLst>
          </a:custGeom>
          <a:ln w="38100">
            <a:solidFill>
              <a:srgbClr val="000000"/>
            </a:solidFill>
          </a:ln>
        </p:spPr>
        <p:txBody>
          <a:bodyPr wrap="square" lIns="0" tIns="0" rIns="0" bIns="0" rtlCol="0">
            <a:noAutofit/>
          </a:bodyPr>
          <a:lstStyle/>
          <a:p>
            <a:endParaRPr/>
          </a:p>
        </p:txBody>
      </p:sp>
      <p:sp>
        <p:nvSpPr>
          <p:cNvPr id="37" name="object 37"/>
          <p:cNvSpPr txBox="1"/>
          <p:nvPr/>
        </p:nvSpPr>
        <p:spPr>
          <a:xfrm>
            <a:off x="5011039" y="3957702"/>
            <a:ext cx="1555750" cy="875665"/>
          </a:xfrm>
          <a:prstGeom prst="rect">
            <a:avLst/>
          </a:prstGeom>
        </p:spPr>
        <p:txBody>
          <a:bodyPr vert="horz" wrap="square" lIns="0" tIns="0" rIns="0" bIns="0" rtlCol="0">
            <a:noAutofit/>
          </a:bodyPr>
          <a:lstStyle/>
          <a:p>
            <a:pPr marL="12700" marR="12700"/>
            <a:r>
              <a:rPr sz="1400" spc="-5" dirty="0">
                <a:latin typeface="Calibri"/>
                <a:cs typeface="Calibri"/>
              </a:rPr>
              <a:t>P</a:t>
            </a:r>
            <a:r>
              <a:rPr sz="1400" spc="-25" dirty="0">
                <a:latin typeface="Calibri"/>
                <a:cs typeface="Calibri"/>
              </a:rPr>
              <a:t>r</a:t>
            </a:r>
            <a:r>
              <a:rPr sz="1400" dirty="0">
                <a:latin typeface="Calibri"/>
                <a:cs typeface="Calibri"/>
              </a:rPr>
              <a:t>od</a:t>
            </a:r>
            <a:r>
              <a:rPr sz="1400" spc="-10" dirty="0">
                <a:latin typeface="Calibri"/>
                <a:cs typeface="Calibri"/>
              </a:rPr>
              <a:t>u</a:t>
            </a:r>
            <a:r>
              <a:rPr sz="1400" dirty="0">
                <a:latin typeface="Calibri"/>
                <a:cs typeface="Calibri"/>
              </a:rPr>
              <a:t>k</a:t>
            </a:r>
            <a:r>
              <a:rPr sz="1400" spc="-10" dirty="0">
                <a:latin typeface="Calibri"/>
                <a:cs typeface="Calibri"/>
              </a:rPr>
              <a:t> b</a:t>
            </a:r>
            <a:r>
              <a:rPr sz="1400" dirty="0">
                <a:latin typeface="Calibri"/>
                <a:cs typeface="Calibri"/>
              </a:rPr>
              <a:t>a</a:t>
            </a:r>
            <a:r>
              <a:rPr sz="1400" spc="-25" dirty="0">
                <a:latin typeface="Calibri"/>
                <a:cs typeface="Calibri"/>
              </a:rPr>
              <a:t>r</a:t>
            </a:r>
            <a:r>
              <a:rPr sz="1400" dirty="0">
                <a:latin typeface="Calibri"/>
                <a:cs typeface="Calibri"/>
              </a:rPr>
              <a:t>a</a:t>
            </a:r>
            <a:r>
              <a:rPr sz="1400" spc="-10" dirty="0">
                <a:latin typeface="Calibri"/>
                <a:cs typeface="Calibri"/>
              </a:rPr>
              <a:t>n</a:t>
            </a:r>
            <a:r>
              <a:rPr sz="1400" spc="45" dirty="0">
                <a:latin typeface="Calibri"/>
                <a:cs typeface="Calibri"/>
              </a:rPr>
              <a:t>g</a:t>
            </a:r>
            <a:r>
              <a:rPr sz="1400" spc="-5" dirty="0">
                <a:latin typeface="Calibri"/>
                <a:cs typeface="Calibri"/>
              </a:rPr>
              <a:t>/</a:t>
            </a:r>
            <a:r>
              <a:rPr sz="1400" dirty="0">
                <a:latin typeface="Calibri"/>
                <a:cs typeface="Calibri"/>
              </a:rPr>
              <a:t>jasa </a:t>
            </a:r>
            <a:r>
              <a:rPr sz="1400" spc="-25" dirty="0">
                <a:latin typeface="Calibri"/>
                <a:cs typeface="Calibri"/>
              </a:rPr>
              <a:t>y</a:t>
            </a:r>
            <a:r>
              <a:rPr sz="1400" dirty="0">
                <a:latin typeface="Calibri"/>
                <a:cs typeface="Calibri"/>
              </a:rPr>
              <a:t>a</a:t>
            </a:r>
            <a:r>
              <a:rPr sz="1400" spc="-10" dirty="0">
                <a:latin typeface="Calibri"/>
                <a:cs typeface="Calibri"/>
              </a:rPr>
              <a:t>n</a:t>
            </a:r>
            <a:r>
              <a:rPr sz="1400" dirty="0">
                <a:latin typeface="Calibri"/>
                <a:cs typeface="Calibri"/>
              </a:rPr>
              <a:t>g</a:t>
            </a:r>
            <a:r>
              <a:rPr sz="1400" spc="-10" dirty="0">
                <a:latin typeface="Calibri"/>
                <a:cs typeface="Calibri"/>
              </a:rPr>
              <a:t> d</a:t>
            </a:r>
            <a:r>
              <a:rPr sz="1400" dirty="0">
                <a:latin typeface="Calibri"/>
                <a:cs typeface="Calibri"/>
              </a:rPr>
              <a:t>ih</a:t>
            </a:r>
            <a:r>
              <a:rPr sz="1400" spc="-5" dirty="0">
                <a:latin typeface="Calibri"/>
                <a:cs typeface="Calibri"/>
              </a:rPr>
              <a:t>a</a:t>
            </a:r>
            <a:r>
              <a:rPr sz="1400" dirty="0">
                <a:latin typeface="Calibri"/>
                <a:cs typeface="Calibri"/>
              </a:rPr>
              <a:t>si</a:t>
            </a:r>
            <a:r>
              <a:rPr sz="1400" spc="5" dirty="0">
                <a:latin typeface="Calibri"/>
                <a:cs typeface="Calibri"/>
              </a:rPr>
              <a:t>l</a:t>
            </a:r>
            <a:r>
              <a:rPr sz="1400" spc="-30" dirty="0">
                <a:latin typeface="Calibri"/>
                <a:cs typeface="Calibri"/>
              </a:rPr>
              <a:t>k</a:t>
            </a:r>
            <a:r>
              <a:rPr sz="1400" dirty="0">
                <a:latin typeface="Calibri"/>
                <a:cs typeface="Calibri"/>
              </a:rPr>
              <a:t>an</a:t>
            </a:r>
            <a:r>
              <a:rPr sz="1400" spc="10" dirty="0">
                <a:latin typeface="Calibri"/>
                <a:cs typeface="Calibri"/>
              </a:rPr>
              <a:t> </a:t>
            </a:r>
            <a:r>
              <a:rPr sz="1400" spc="-10" dirty="0">
                <a:latin typeface="Calibri"/>
                <a:cs typeface="Calibri"/>
              </a:rPr>
              <a:t>d</a:t>
            </a:r>
            <a:r>
              <a:rPr sz="1400" dirty="0">
                <a:latin typeface="Calibri"/>
                <a:cs typeface="Calibri"/>
              </a:rPr>
              <a:t>ari </a:t>
            </a:r>
            <a:r>
              <a:rPr sz="1400" spc="-5" dirty="0">
                <a:latin typeface="Calibri"/>
                <a:cs typeface="Calibri"/>
              </a:rPr>
              <a:t>P</a:t>
            </a:r>
            <a:r>
              <a:rPr sz="1400" spc="-25" dirty="0">
                <a:latin typeface="Calibri"/>
                <a:cs typeface="Calibri"/>
              </a:rPr>
              <a:t>r</a:t>
            </a:r>
            <a:r>
              <a:rPr sz="1400" dirty="0">
                <a:latin typeface="Calibri"/>
                <a:cs typeface="Calibri"/>
              </a:rPr>
              <a:t>o</a:t>
            </a:r>
            <a:r>
              <a:rPr sz="1400" spc="5" dirty="0">
                <a:latin typeface="Calibri"/>
                <a:cs typeface="Calibri"/>
              </a:rPr>
              <a:t>s</a:t>
            </a:r>
            <a:r>
              <a:rPr sz="1400" dirty="0">
                <a:latin typeface="Calibri"/>
                <a:cs typeface="Calibri"/>
              </a:rPr>
              <a:t>es</a:t>
            </a:r>
            <a:r>
              <a:rPr sz="1400" spc="-5" dirty="0">
                <a:latin typeface="Calibri"/>
                <a:cs typeface="Calibri"/>
              </a:rPr>
              <a:t>/</a:t>
            </a:r>
            <a:r>
              <a:rPr sz="1400" spc="-50" dirty="0">
                <a:latin typeface="Calibri"/>
                <a:cs typeface="Calibri"/>
              </a:rPr>
              <a:t>k</a:t>
            </a:r>
            <a:r>
              <a:rPr sz="1400" dirty="0">
                <a:latin typeface="Calibri"/>
                <a:cs typeface="Calibri"/>
              </a:rPr>
              <a:t>e</a:t>
            </a:r>
            <a:r>
              <a:rPr sz="1400" spc="-5" dirty="0">
                <a:latin typeface="Calibri"/>
                <a:cs typeface="Calibri"/>
              </a:rPr>
              <a:t>g</a:t>
            </a:r>
            <a:r>
              <a:rPr sz="1400" dirty="0">
                <a:latin typeface="Calibri"/>
                <a:cs typeface="Calibri"/>
              </a:rPr>
              <a:t>i</a:t>
            </a:r>
            <a:r>
              <a:rPr sz="1400" spc="-15" dirty="0">
                <a:latin typeface="Calibri"/>
                <a:cs typeface="Calibri"/>
              </a:rPr>
              <a:t>at</a:t>
            </a:r>
            <a:r>
              <a:rPr sz="1400" dirty="0">
                <a:latin typeface="Calibri"/>
                <a:cs typeface="Calibri"/>
              </a:rPr>
              <a:t>an</a:t>
            </a:r>
            <a:r>
              <a:rPr sz="1400" spc="-15" dirty="0">
                <a:latin typeface="Calibri"/>
                <a:cs typeface="Calibri"/>
              </a:rPr>
              <a:t> </a:t>
            </a:r>
            <a:r>
              <a:rPr sz="1400" spc="-25" dirty="0">
                <a:latin typeface="Calibri"/>
                <a:cs typeface="Calibri"/>
              </a:rPr>
              <a:t>y</a:t>
            </a:r>
            <a:r>
              <a:rPr sz="1400" dirty="0">
                <a:latin typeface="Calibri"/>
                <a:cs typeface="Calibri"/>
              </a:rPr>
              <a:t>a</a:t>
            </a:r>
            <a:r>
              <a:rPr sz="1400" spc="-10" dirty="0">
                <a:latin typeface="Calibri"/>
                <a:cs typeface="Calibri"/>
              </a:rPr>
              <a:t>n</a:t>
            </a:r>
            <a:r>
              <a:rPr sz="1400" dirty="0">
                <a:latin typeface="Calibri"/>
                <a:cs typeface="Calibri"/>
              </a:rPr>
              <a:t>g Me</a:t>
            </a:r>
            <a:r>
              <a:rPr sz="1400" spc="-10" dirty="0">
                <a:latin typeface="Calibri"/>
                <a:cs typeface="Calibri"/>
              </a:rPr>
              <a:t>n</a:t>
            </a:r>
            <a:r>
              <a:rPr sz="1400" spc="10" dirty="0">
                <a:latin typeface="Calibri"/>
                <a:cs typeface="Calibri"/>
              </a:rPr>
              <a:t>g</a:t>
            </a:r>
            <a:r>
              <a:rPr sz="1400" dirty="0">
                <a:latin typeface="Calibri"/>
                <a:cs typeface="Calibri"/>
              </a:rPr>
              <a:t>g</a:t>
            </a:r>
            <a:r>
              <a:rPr sz="1400" spc="-10" dirty="0">
                <a:latin typeface="Calibri"/>
                <a:cs typeface="Calibri"/>
              </a:rPr>
              <a:t>un</a:t>
            </a:r>
            <a:r>
              <a:rPr sz="1400" dirty="0">
                <a:latin typeface="Calibri"/>
                <a:cs typeface="Calibri"/>
              </a:rPr>
              <a:t>a</a:t>
            </a:r>
            <a:r>
              <a:rPr sz="1400" spc="-30" dirty="0">
                <a:latin typeface="Calibri"/>
                <a:cs typeface="Calibri"/>
              </a:rPr>
              <a:t>k</a:t>
            </a:r>
            <a:r>
              <a:rPr sz="1400" dirty="0">
                <a:latin typeface="Calibri"/>
                <a:cs typeface="Calibri"/>
              </a:rPr>
              <a:t>an</a:t>
            </a:r>
            <a:r>
              <a:rPr sz="1400" spc="10" dirty="0">
                <a:latin typeface="Calibri"/>
                <a:cs typeface="Calibri"/>
              </a:rPr>
              <a:t> </a:t>
            </a:r>
            <a:r>
              <a:rPr sz="1400" i="1" dirty="0">
                <a:latin typeface="Calibri"/>
                <a:cs typeface="Calibri"/>
              </a:rPr>
              <a:t>input</a:t>
            </a:r>
            <a:endParaRPr sz="1400">
              <a:latin typeface="Calibri"/>
              <a:cs typeface="Calibri"/>
            </a:endParaRPr>
          </a:p>
        </p:txBody>
      </p:sp>
      <p:sp>
        <p:nvSpPr>
          <p:cNvPr id="38" name="object 38"/>
          <p:cNvSpPr/>
          <p:nvPr/>
        </p:nvSpPr>
        <p:spPr>
          <a:xfrm>
            <a:off x="4876800" y="5105400"/>
            <a:ext cx="1905000" cy="914400"/>
          </a:xfrm>
          <a:custGeom>
            <a:avLst/>
            <a:gdLst/>
            <a:ahLst/>
            <a:cxnLst/>
            <a:rect l="l" t="t" r="r" b="b"/>
            <a:pathLst>
              <a:path w="1905000" h="914400">
                <a:moveTo>
                  <a:pt x="0" y="914400"/>
                </a:moveTo>
                <a:lnTo>
                  <a:pt x="1905000" y="914400"/>
                </a:lnTo>
                <a:lnTo>
                  <a:pt x="1905000" y="0"/>
                </a:lnTo>
                <a:lnTo>
                  <a:pt x="0" y="0"/>
                </a:lnTo>
                <a:lnTo>
                  <a:pt x="0" y="914400"/>
                </a:lnTo>
                <a:close/>
              </a:path>
            </a:pathLst>
          </a:custGeom>
          <a:ln w="25400">
            <a:solidFill>
              <a:srgbClr val="385D89"/>
            </a:solidFill>
          </a:ln>
        </p:spPr>
        <p:txBody>
          <a:bodyPr wrap="square" lIns="0" tIns="0" rIns="0" bIns="0" rtlCol="0">
            <a:noAutofit/>
          </a:bodyPr>
          <a:lstStyle/>
          <a:p>
            <a:endParaRPr/>
          </a:p>
        </p:txBody>
      </p:sp>
      <p:sp>
        <p:nvSpPr>
          <p:cNvPr id="39" name="object 39"/>
          <p:cNvSpPr/>
          <p:nvPr/>
        </p:nvSpPr>
        <p:spPr>
          <a:xfrm>
            <a:off x="4876801" y="5105463"/>
            <a:ext cx="1889125" cy="954112"/>
          </a:xfrm>
          <a:custGeom>
            <a:avLst/>
            <a:gdLst/>
            <a:ahLst/>
            <a:cxnLst/>
            <a:rect l="l" t="t" r="r" b="b"/>
            <a:pathLst>
              <a:path w="1889125" h="954112">
                <a:moveTo>
                  <a:pt x="0" y="954112"/>
                </a:moveTo>
                <a:lnTo>
                  <a:pt x="1889125" y="954112"/>
                </a:lnTo>
                <a:lnTo>
                  <a:pt x="1889125" y="0"/>
                </a:lnTo>
                <a:lnTo>
                  <a:pt x="0" y="0"/>
                </a:lnTo>
                <a:lnTo>
                  <a:pt x="0" y="954112"/>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4876801" y="5105463"/>
            <a:ext cx="1889125" cy="954112"/>
          </a:xfrm>
          <a:custGeom>
            <a:avLst/>
            <a:gdLst/>
            <a:ahLst/>
            <a:cxnLst/>
            <a:rect l="l" t="t" r="r" b="b"/>
            <a:pathLst>
              <a:path w="1889125" h="954112">
                <a:moveTo>
                  <a:pt x="0" y="954112"/>
                </a:moveTo>
                <a:lnTo>
                  <a:pt x="1889125" y="954112"/>
                </a:lnTo>
                <a:lnTo>
                  <a:pt x="1889125" y="0"/>
                </a:lnTo>
                <a:lnTo>
                  <a:pt x="0" y="0"/>
                </a:lnTo>
                <a:lnTo>
                  <a:pt x="0" y="954112"/>
                </a:lnTo>
                <a:close/>
              </a:path>
            </a:pathLst>
          </a:custGeom>
          <a:ln w="38099">
            <a:solidFill>
              <a:srgbClr val="000000"/>
            </a:solidFill>
          </a:ln>
        </p:spPr>
        <p:txBody>
          <a:bodyPr wrap="square" lIns="0" tIns="0" rIns="0" bIns="0" rtlCol="0">
            <a:noAutofit/>
          </a:bodyPr>
          <a:lstStyle/>
          <a:p>
            <a:endParaRPr/>
          </a:p>
        </p:txBody>
      </p:sp>
      <p:sp>
        <p:nvSpPr>
          <p:cNvPr id="41" name="object 41"/>
          <p:cNvSpPr txBox="1"/>
          <p:nvPr/>
        </p:nvSpPr>
        <p:spPr>
          <a:xfrm>
            <a:off x="4956175" y="5140706"/>
            <a:ext cx="1709420" cy="875665"/>
          </a:xfrm>
          <a:prstGeom prst="rect">
            <a:avLst/>
          </a:prstGeom>
        </p:spPr>
        <p:txBody>
          <a:bodyPr vert="horz" wrap="square" lIns="0" tIns="0" rIns="0" bIns="0" rtlCol="0">
            <a:noAutofit/>
          </a:bodyPr>
          <a:lstStyle/>
          <a:p>
            <a:pPr marL="12700" marR="12700"/>
            <a:r>
              <a:rPr sz="1400" dirty="0">
                <a:latin typeface="Calibri"/>
                <a:cs typeface="Calibri"/>
              </a:rPr>
              <a:t>Su</a:t>
            </a:r>
            <a:r>
              <a:rPr sz="1400" spc="-10" dirty="0">
                <a:latin typeface="Calibri"/>
                <a:cs typeface="Calibri"/>
              </a:rPr>
              <a:t>mb</a:t>
            </a:r>
            <a:r>
              <a:rPr sz="1400" dirty="0">
                <a:latin typeface="Calibri"/>
                <a:cs typeface="Calibri"/>
              </a:rPr>
              <a:t>e</a:t>
            </a:r>
            <a:r>
              <a:rPr sz="1400" spc="-25" dirty="0">
                <a:latin typeface="Calibri"/>
                <a:cs typeface="Calibri"/>
              </a:rPr>
              <a:t>r</a:t>
            </a:r>
            <a:r>
              <a:rPr sz="1400" spc="-10" dirty="0">
                <a:latin typeface="Calibri"/>
                <a:cs typeface="Calibri"/>
              </a:rPr>
              <a:t>d</a:t>
            </a:r>
            <a:r>
              <a:rPr sz="1400" spc="-25" dirty="0">
                <a:latin typeface="Calibri"/>
                <a:cs typeface="Calibri"/>
              </a:rPr>
              <a:t>ay</a:t>
            </a:r>
            <a:r>
              <a:rPr sz="1400" dirty="0">
                <a:latin typeface="Calibri"/>
                <a:cs typeface="Calibri"/>
              </a:rPr>
              <a:t>a</a:t>
            </a:r>
            <a:r>
              <a:rPr sz="1400" spc="-5" dirty="0">
                <a:latin typeface="Calibri"/>
                <a:cs typeface="Calibri"/>
              </a:rPr>
              <a:t> </a:t>
            </a:r>
            <a:r>
              <a:rPr sz="1400" spc="-25" dirty="0">
                <a:latin typeface="Calibri"/>
                <a:cs typeface="Calibri"/>
              </a:rPr>
              <a:t>y</a:t>
            </a:r>
            <a:r>
              <a:rPr sz="1400" dirty="0">
                <a:latin typeface="Calibri"/>
                <a:cs typeface="Calibri"/>
              </a:rPr>
              <a:t>a</a:t>
            </a:r>
            <a:r>
              <a:rPr sz="1400" spc="-10" dirty="0">
                <a:latin typeface="Calibri"/>
                <a:cs typeface="Calibri"/>
              </a:rPr>
              <a:t>n</a:t>
            </a:r>
            <a:r>
              <a:rPr sz="1400" dirty="0">
                <a:latin typeface="Calibri"/>
                <a:cs typeface="Calibri"/>
              </a:rPr>
              <a:t>g Me</a:t>
            </a:r>
            <a:r>
              <a:rPr sz="1400" spc="-10" dirty="0">
                <a:latin typeface="Calibri"/>
                <a:cs typeface="Calibri"/>
              </a:rPr>
              <a:t>mb</a:t>
            </a:r>
            <a:r>
              <a:rPr sz="1400" dirty="0">
                <a:latin typeface="Calibri"/>
                <a:cs typeface="Calibri"/>
              </a:rPr>
              <a:t>eri</a:t>
            </a:r>
            <a:r>
              <a:rPr sz="1400" spc="-25" dirty="0">
                <a:latin typeface="Calibri"/>
                <a:cs typeface="Calibri"/>
              </a:rPr>
              <a:t>k</a:t>
            </a:r>
            <a:r>
              <a:rPr sz="1400" dirty="0">
                <a:latin typeface="Calibri"/>
                <a:cs typeface="Calibri"/>
              </a:rPr>
              <a:t>an</a:t>
            </a:r>
            <a:r>
              <a:rPr sz="1400" spc="-10" dirty="0">
                <a:latin typeface="Calibri"/>
                <a:cs typeface="Calibri"/>
              </a:rPr>
              <a:t> </a:t>
            </a:r>
            <a:r>
              <a:rPr sz="1400" spc="-50" dirty="0">
                <a:latin typeface="Calibri"/>
                <a:cs typeface="Calibri"/>
              </a:rPr>
              <a:t>k</a:t>
            </a:r>
            <a:r>
              <a:rPr sz="1400" dirty="0">
                <a:latin typeface="Calibri"/>
                <a:cs typeface="Calibri"/>
              </a:rPr>
              <a:t>o</a:t>
            </a:r>
            <a:r>
              <a:rPr sz="1400" spc="-15" dirty="0">
                <a:latin typeface="Calibri"/>
                <a:cs typeface="Calibri"/>
              </a:rPr>
              <a:t>n</a:t>
            </a:r>
            <a:r>
              <a:rPr sz="1400" dirty="0">
                <a:latin typeface="Calibri"/>
                <a:cs typeface="Calibri"/>
              </a:rPr>
              <a:t>tri</a:t>
            </a:r>
            <a:r>
              <a:rPr sz="1400" spc="-5" dirty="0">
                <a:latin typeface="Calibri"/>
                <a:cs typeface="Calibri"/>
              </a:rPr>
              <a:t>b</a:t>
            </a:r>
            <a:r>
              <a:rPr sz="1400" spc="-10" dirty="0">
                <a:latin typeface="Calibri"/>
                <a:cs typeface="Calibri"/>
              </a:rPr>
              <a:t>u</a:t>
            </a:r>
            <a:r>
              <a:rPr sz="1400" dirty="0">
                <a:latin typeface="Calibri"/>
                <a:cs typeface="Calibri"/>
              </a:rPr>
              <a:t>si Dalam</a:t>
            </a:r>
            <a:r>
              <a:rPr sz="1400" spc="-25" dirty="0">
                <a:latin typeface="Calibri"/>
                <a:cs typeface="Calibri"/>
              </a:rPr>
              <a:t> </a:t>
            </a:r>
            <a:r>
              <a:rPr sz="1400" spc="-10" dirty="0">
                <a:latin typeface="Calibri"/>
                <a:cs typeface="Calibri"/>
              </a:rPr>
              <a:t>m</a:t>
            </a:r>
            <a:r>
              <a:rPr sz="1400" dirty="0">
                <a:latin typeface="Calibri"/>
                <a:cs typeface="Calibri"/>
              </a:rPr>
              <a:t>e</a:t>
            </a:r>
            <a:r>
              <a:rPr sz="1400" spc="-10" dirty="0">
                <a:latin typeface="Calibri"/>
                <a:cs typeface="Calibri"/>
              </a:rPr>
              <a:t>n</a:t>
            </a:r>
            <a:r>
              <a:rPr sz="1400" dirty="0">
                <a:latin typeface="Calibri"/>
                <a:cs typeface="Calibri"/>
              </a:rPr>
              <a:t>g</a:t>
            </a:r>
            <a:r>
              <a:rPr sz="1400" spc="-10" dirty="0">
                <a:latin typeface="Calibri"/>
                <a:cs typeface="Calibri"/>
              </a:rPr>
              <a:t>h</a:t>
            </a:r>
            <a:r>
              <a:rPr sz="1400" dirty="0">
                <a:latin typeface="Calibri"/>
                <a:cs typeface="Calibri"/>
              </a:rPr>
              <a:t>asil</a:t>
            </a:r>
            <a:r>
              <a:rPr sz="1400" spc="-30" dirty="0">
                <a:latin typeface="Calibri"/>
                <a:cs typeface="Calibri"/>
              </a:rPr>
              <a:t>k</a:t>
            </a:r>
            <a:r>
              <a:rPr sz="1400" dirty="0">
                <a:latin typeface="Calibri"/>
                <a:cs typeface="Calibri"/>
              </a:rPr>
              <a:t>an </a:t>
            </a:r>
            <a:r>
              <a:rPr sz="1400" i="1" dirty="0">
                <a:latin typeface="Calibri"/>
                <a:cs typeface="Calibri"/>
              </a:rPr>
              <a:t>ou</a:t>
            </a:r>
            <a:r>
              <a:rPr sz="1400" i="1" spc="-5" dirty="0">
                <a:latin typeface="Calibri"/>
                <a:cs typeface="Calibri"/>
              </a:rPr>
              <a:t>t</a:t>
            </a:r>
            <a:r>
              <a:rPr sz="1400" i="1" dirty="0">
                <a:latin typeface="Calibri"/>
                <a:cs typeface="Calibri"/>
              </a:rPr>
              <a:t>put</a:t>
            </a:r>
            <a:endParaRPr sz="1400">
              <a:latin typeface="Calibri"/>
              <a:cs typeface="Calibri"/>
            </a:endParaRPr>
          </a:p>
        </p:txBody>
      </p:sp>
      <p:sp>
        <p:nvSpPr>
          <p:cNvPr id="42" name="object 42"/>
          <p:cNvSpPr txBox="1"/>
          <p:nvPr/>
        </p:nvSpPr>
        <p:spPr>
          <a:xfrm>
            <a:off x="7277482" y="1936623"/>
            <a:ext cx="1889125" cy="235585"/>
          </a:xfrm>
          <a:prstGeom prst="rect">
            <a:avLst/>
          </a:prstGeom>
        </p:spPr>
        <p:txBody>
          <a:bodyPr vert="horz" wrap="square" lIns="0" tIns="0" rIns="0" bIns="0" rtlCol="0">
            <a:noAutofit/>
          </a:bodyPr>
          <a:lstStyle/>
          <a:p>
            <a:pPr marL="12700"/>
            <a:r>
              <a:rPr sz="1400" b="1" u="heavy" spc="5" dirty="0">
                <a:latin typeface="Calibri"/>
                <a:cs typeface="Calibri"/>
              </a:rPr>
              <a:t> </a:t>
            </a:r>
            <a:r>
              <a:rPr sz="1400" b="1" u="heavy" spc="-110" dirty="0">
                <a:latin typeface="Calibri"/>
                <a:cs typeface="Calibri"/>
              </a:rPr>
              <a:t>“</a:t>
            </a:r>
            <a:r>
              <a:rPr sz="1400" b="1" u="heavy" dirty="0">
                <a:latin typeface="Calibri"/>
                <a:cs typeface="Calibri"/>
              </a:rPr>
              <a:t>Apa</a:t>
            </a:r>
            <a:r>
              <a:rPr sz="1400" b="1" u="heavy" spc="-40" dirty="0">
                <a:latin typeface="Calibri"/>
                <a:cs typeface="Calibri"/>
              </a:rPr>
              <a:t> </a:t>
            </a:r>
            <a:r>
              <a:rPr sz="1400" b="1" u="heavy" spc="-30" dirty="0">
                <a:latin typeface="Calibri"/>
                <a:cs typeface="Calibri"/>
              </a:rPr>
              <a:t>y</a:t>
            </a:r>
            <a:r>
              <a:rPr sz="1400" b="1" u="heavy" dirty="0">
                <a:latin typeface="Calibri"/>
                <a:cs typeface="Calibri"/>
              </a:rPr>
              <a:t>ang</a:t>
            </a:r>
            <a:r>
              <a:rPr sz="1400" b="1" u="heavy" spc="-10" dirty="0">
                <a:latin typeface="Calibri"/>
                <a:cs typeface="Calibri"/>
              </a:rPr>
              <a:t> </a:t>
            </a:r>
            <a:r>
              <a:rPr sz="1400" b="1" u="heavy" dirty="0">
                <a:latin typeface="Calibri"/>
                <a:cs typeface="Calibri"/>
              </a:rPr>
              <a:t>in</a:t>
            </a:r>
            <a:r>
              <a:rPr sz="1400" b="1" u="heavy" spc="-10" dirty="0">
                <a:latin typeface="Calibri"/>
                <a:cs typeface="Calibri"/>
              </a:rPr>
              <a:t>g</a:t>
            </a:r>
            <a:r>
              <a:rPr sz="1400" b="1" u="heavy" dirty="0">
                <a:latin typeface="Calibri"/>
                <a:cs typeface="Calibri"/>
              </a:rPr>
              <a:t>in</a:t>
            </a:r>
            <a:r>
              <a:rPr sz="1400" b="1" u="heavy" spc="-10" dirty="0">
                <a:latin typeface="Calibri"/>
                <a:cs typeface="Calibri"/>
              </a:rPr>
              <a:t> </a:t>
            </a:r>
            <a:r>
              <a:rPr sz="1400" b="1" u="heavy" dirty="0">
                <a:latin typeface="Calibri"/>
                <a:cs typeface="Calibri"/>
              </a:rPr>
              <a:t>diuba</a:t>
            </a:r>
            <a:r>
              <a:rPr sz="1400" b="1" u="heavy" spc="5" dirty="0">
                <a:latin typeface="Calibri"/>
                <a:cs typeface="Calibri"/>
              </a:rPr>
              <a:t>h</a:t>
            </a:r>
            <a:r>
              <a:rPr sz="1400" b="1" u="heavy" spc="10" dirty="0">
                <a:latin typeface="Calibri"/>
                <a:cs typeface="Calibri"/>
              </a:rPr>
              <a:t>?”</a:t>
            </a:r>
            <a:endParaRPr sz="1400">
              <a:latin typeface="Calibri"/>
              <a:cs typeface="Calibri"/>
            </a:endParaRPr>
          </a:p>
        </p:txBody>
      </p:sp>
      <p:sp>
        <p:nvSpPr>
          <p:cNvPr id="43" name="object 43"/>
          <p:cNvSpPr txBox="1"/>
          <p:nvPr/>
        </p:nvSpPr>
        <p:spPr>
          <a:xfrm>
            <a:off x="7264527" y="3156078"/>
            <a:ext cx="1902460" cy="235585"/>
          </a:xfrm>
          <a:prstGeom prst="rect">
            <a:avLst/>
          </a:prstGeom>
        </p:spPr>
        <p:txBody>
          <a:bodyPr vert="horz" wrap="square" lIns="0" tIns="0" rIns="0" bIns="0" rtlCol="0">
            <a:noAutofit/>
          </a:bodyPr>
          <a:lstStyle/>
          <a:p>
            <a:pPr marL="12700"/>
            <a:r>
              <a:rPr sz="1400" b="1" u="heavy" spc="5" dirty="0">
                <a:latin typeface="Calibri"/>
                <a:cs typeface="Calibri"/>
              </a:rPr>
              <a:t> </a:t>
            </a:r>
            <a:r>
              <a:rPr sz="1400" b="1" u="heavy" spc="-110" dirty="0">
                <a:latin typeface="Calibri"/>
                <a:cs typeface="Calibri"/>
              </a:rPr>
              <a:t>“</a:t>
            </a:r>
            <a:r>
              <a:rPr sz="1400" b="1" u="heavy" dirty="0">
                <a:latin typeface="Calibri"/>
                <a:cs typeface="Calibri"/>
              </a:rPr>
              <a:t>Apa</a:t>
            </a:r>
            <a:r>
              <a:rPr sz="1400" b="1" u="heavy" spc="-40" dirty="0">
                <a:latin typeface="Calibri"/>
                <a:cs typeface="Calibri"/>
              </a:rPr>
              <a:t> </a:t>
            </a:r>
            <a:r>
              <a:rPr sz="1400" b="1" u="heavy" spc="-30" dirty="0">
                <a:latin typeface="Calibri"/>
                <a:cs typeface="Calibri"/>
              </a:rPr>
              <a:t>y</a:t>
            </a:r>
            <a:r>
              <a:rPr sz="1400" b="1" u="heavy" dirty="0">
                <a:latin typeface="Calibri"/>
                <a:cs typeface="Calibri"/>
              </a:rPr>
              <a:t>ang</a:t>
            </a:r>
            <a:r>
              <a:rPr sz="1400" b="1" u="heavy" spc="-10" dirty="0">
                <a:latin typeface="Calibri"/>
                <a:cs typeface="Calibri"/>
              </a:rPr>
              <a:t> </a:t>
            </a:r>
            <a:r>
              <a:rPr sz="1400" b="1" u="heavy" dirty="0">
                <a:latin typeface="Calibri"/>
                <a:cs typeface="Calibri"/>
              </a:rPr>
              <a:t>in</a:t>
            </a:r>
            <a:r>
              <a:rPr sz="1400" b="1" u="heavy" spc="-10" dirty="0">
                <a:latin typeface="Calibri"/>
                <a:cs typeface="Calibri"/>
              </a:rPr>
              <a:t>g</a:t>
            </a:r>
            <a:r>
              <a:rPr sz="1400" b="1" u="heavy" dirty="0">
                <a:latin typeface="Calibri"/>
                <a:cs typeface="Calibri"/>
              </a:rPr>
              <a:t>in</a:t>
            </a:r>
            <a:r>
              <a:rPr sz="1400" b="1" u="heavy" spc="-10" dirty="0">
                <a:latin typeface="Calibri"/>
                <a:cs typeface="Calibri"/>
              </a:rPr>
              <a:t> </a:t>
            </a:r>
            <a:r>
              <a:rPr sz="1400" b="1" u="heavy" dirty="0">
                <a:latin typeface="Calibri"/>
                <a:cs typeface="Calibri"/>
              </a:rPr>
              <a:t>di</a:t>
            </a:r>
            <a:r>
              <a:rPr sz="1400" b="1" u="heavy" spc="-15" dirty="0">
                <a:latin typeface="Calibri"/>
                <a:cs typeface="Calibri"/>
              </a:rPr>
              <a:t>c</a:t>
            </a:r>
            <a:r>
              <a:rPr sz="1400" b="1" u="heavy" dirty="0">
                <a:latin typeface="Calibri"/>
                <a:cs typeface="Calibri"/>
              </a:rPr>
              <a:t>apa</a:t>
            </a:r>
            <a:r>
              <a:rPr sz="1400" b="1" u="heavy" spc="10" dirty="0">
                <a:latin typeface="Calibri"/>
                <a:cs typeface="Calibri"/>
              </a:rPr>
              <a:t>i?”</a:t>
            </a:r>
            <a:endParaRPr sz="1400">
              <a:latin typeface="Calibri"/>
              <a:cs typeface="Calibri"/>
            </a:endParaRPr>
          </a:p>
        </p:txBody>
      </p:sp>
      <p:sp>
        <p:nvSpPr>
          <p:cNvPr id="44" name="object 44"/>
          <p:cNvSpPr txBox="1"/>
          <p:nvPr/>
        </p:nvSpPr>
        <p:spPr>
          <a:xfrm>
            <a:off x="7264527" y="4073526"/>
            <a:ext cx="2011680" cy="662305"/>
          </a:xfrm>
          <a:prstGeom prst="rect">
            <a:avLst/>
          </a:prstGeom>
        </p:spPr>
        <p:txBody>
          <a:bodyPr vert="horz" wrap="square" lIns="0" tIns="0" rIns="0" bIns="0" rtlCol="0">
            <a:noAutofit/>
          </a:bodyPr>
          <a:lstStyle/>
          <a:p>
            <a:pPr marL="13335" marR="12700" indent="-1270"/>
            <a:r>
              <a:rPr sz="1400" b="1" u="heavy" spc="5" dirty="0">
                <a:latin typeface="Calibri"/>
                <a:cs typeface="Calibri"/>
              </a:rPr>
              <a:t> </a:t>
            </a:r>
            <a:r>
              <a:rPr sz="1400" b="1" u="heavy" spc="-110" dirty="0">
                <a:latin typeface="Calibri"/>
                <a:cs typeface="Calibri"/>
              </a:rPr>
              <a:t>“</a:t>
            </a:r>
            <a:r>
              <a:rPr sz="1400" b="1" u="heavy" dirty="0">
                <a:latin typeface="Calibri"/>
                <a:cs typeface="Calibri"/>
              </a:rPr>
              <a:t>Apa</a:t>
            </a:r>
            <a:r>
              <a:rPr sz="1400" b="1" u="heavy" spc="-40" dirty="0">
                <a:latin typeface="Calibri"/>
                <a:cs typeface="Calibri"/>
              </a:rPr>
              <a:t> </a:t>
            </a:r>
            <a:r>
              <a:rPr sz="1400" b="1" u="heavy" spc="-30" dirty="0">
                <a:latin typeface="Calibri"/>
                <a:cs typeface="Calibri"/>
              </a:rPr>
              <a:t>y</a:t>
            </a:r>
            <a:r>
              <a:rPr sz="1400" b="1" u="heavy" dirty="0">
                <a:latin typeface="Calibri"/>
                <a:cs typeface="Calibri"/>
              </a:rPr>
              <a:t>ang</a:t>
            </a:r>
            <a:r>
              <a:rPr sz="1400" b="1" u="heavy" spc="-10" dirty="0">
                <a:latin typeface="Calibri"/>
                <a:cs typeface="Calibri"/>
              </a:rPr>
              <a:t> </a:t>
            </a:r>
            <a:r>
              <a:rPr sz="1400" b="1" u="heavy" dirty="0">
                <a:latin typeface="Calibri"/>
                <a:cs typeface="Calibri"/>
              </a:rPr>
              <a:t>in</a:t>
            </a:r>
            <a:r>
              <a:rPr sz="1400" b="1" u="heavy" spc="-10" dirty="0">
                <a:latin typeface="Calibri"/>
                <a:cs typeface="Calibri"/>
              </a:rPr>
              <a:t>g</a:t>
            </a:r>
            <a:r>
              <a:rPr sz="1400" b="1" u="heavy" dirty="0">
                <a:latin typeface="Calibri"/>
                <a:cs typeface="Calibri"/>
              </a:rPr>
              <a:t>in</a:t>
            </a:r>
            <a:r>
              <a:rPr sz="1400" b="1" u="heavy" spc="-10" dirty="0">
                <a:latin typeface="Calibri"/>
                <a:cs typeface="Calibri"/>
              </a:rPr>
              <a:t> </a:t>
            </a:r>
            <a:r>
              <a:rPr sz="1400" b="1" u="heavy" dirty="0">
                <a:latin typeface="Calibri"/>
                <a:cs typeface="Calibri"/>
              </a:rPr>
              <a:t>dihas</a:t>
            </a:r>
            <a:r>
              <a:rPr sz="1400" b="1" u="heavy" spc="5" dirty="0">
                <a:latin typeface="Calibri"/>
                <a:cs typeface="Calibri"/>
              </a:rPr>
              <a:t>i</a:t>
            </a:r>
            <a:r>
              <a:rPr sz="1400" b="1" u="heavy" dirty="0">
                <a:latin typeface="Calibri"/>
                <a:cs typeface="Calibri"/>
              </a:rPr>
              <a:t>l</a:t>
            </a:r>
            <a:r>
              <a:rPr sz="1400" b="1" u="heavy" spc="-15" dirty="0">
                <a:latin typeface="Calibri"/>
                <a:cs typeface="Calibri"/>
              </a:rPr>
              <a:t>k</a:t>
            </a:r>
            <a:r>
              <a:rPr sz="1400" b="1" u="heavy" dirty="0">
                <a:latin typeface="Calibri"/>
                <a:cs typeface="Calibri"/>
              </a:rPr>
              <a:t>a</a:t>
            </a:r>
            <a:r>
              <a:rPr sz="1400" b="1" u="heavy" spc="10" dirty="0">
                <a:latin typeface="Calibri"/>
                <a:cs typeface="Calibri"/>
              </a:rPr>
              <a:t>n</a:t>
            </a:r>
            <a:r>
              <a:rPr sz="1400" b="1" u="heavy" dirty="0">
                <a:latin typeface="Calibri"/>
                <a:cs typeface="Calibri"/>
              </a:rPr>
              <a:t>:</a:t>
            </a:r>
            <a:r>
              <a:rPr sz="1400" b="1" dirty="0">
                <a:latin typeface="Calibri"/>
                <a:cs typeface="Calibri"/>
              </a:rPr>
              <a:t> </a:t>
            </a:r>
            <a:r>
              <a:rPr sz="1400" b="1" u="heavy" spc="-10" dirty="0">
                <a:latin typeface="Calibri"/>
                <a:cs typeface="Calibri"/>
              </a:rPr>
              <a:t>(</a:t>
            </a:r>
            <a:r>
              <a:rPr sz="1400" b="1" u="heavy" dirty="0">
                <a:latin typeface="Calibri"/>
                <a:cs typeface="Calibri"/>
              </a:rPr>
              <a:t>ba</a:t>
            </a:r>
            <a:r>
              <a:rPr sz="1400" b="1" u="heavy" spc="-35" dirty="0">
                <a:latin typeface="Calibri"/>
                <a:cs typeface="Calibri"/>
              </a:rPr>
              <a:t>r</a:t>
            </a:r>
            <a:r>
              <a:rPr sz="1400" b="1" u="heavy" dirty="0">
                <a:latin typeface="Calibri"/>
                <a:cs typeface="Calibri"/>
              </a:rPr>
              <a:t>an</a:t>
            </a:r>
            <a:r>
              <a:rPr sz="1400" b="1" u="heavy" spc="-5" dirty="0">
                <a:latin typeface="Calibri"/>
                <a:cs typeface="Calibri"/>
              </a:rPr>
              <a:t>g</a:t>
            </a:r>
            <a:r>
              <a:rPr sz="1400" b="1" u="heavy" dirty="0">
                <a:latin typeface="Calibri"/>
                <a:cs typeface="Calibri"/>
              </a:rPr>
              <a:t>)</a:t>
            </a:r>
            <a:r>
              <a:rPr sz="1400" b="1" u="heavy" spc="-35" dirty="0">
                <a:latin typeface="Calibri"/>
                <a:cs typeface="Calibri"/>
              </a:rPr>
              <a:t> </a:t>
            </a:r>
            <a:r>
              <a:rPr sz="1400" b="1" u="heavy" spc="-10" dirty="0">
                <a:latin typeface="Calibri"/>
                <a:cs typeface="Calibri"/>
              </a:rPr>
              <a:t>at</a:t>
            </a:r>
            <a:r>
              <a:rPr sz="1400" b="1" u="heavy" dirty="0">
                <a:latin typeface="Calibri"/>
                <a:cs typeface="Calibri"/>
              </a:rPr>
              <a:t>au</a:t>
            </a:r>
            <a:r>
              <a:rPr sz="1400" b="1" u="heavy" spc="-40" dirty="0">
                <a:latin typeface="Calibri"/>
                <a:cs typeface="Calibri"/>
              </a:rPr>
              <a:t> </a:t>
            </a:r>
            <a:r>
              <a:rPr sz="1400" b="1" u="heavy" dirty="0">
                <a:latin typeface="Calibri"/>
                <a:cs typeface="Calibri"/>
              </a:rPr>
              <a:t>dil</a:t>
            </a:r>
            <a:r>
              <a:rPr sz="1400" b="1" u="heavy" spc="-20" dirty="0">
                <a:latin typeface="Calibri"/>
                <a:cs typeface="Calibri"/>
              </a:rPr>
              <a:t>a</a:t>
            </a:r>
            <a:r>
              <a:rPr sz="1400" b="1" u="heavy" spc="-30" dirty="0">
                <a:latin typeface="Calibri"/>
                <a:cs typeface="Calibri"/>
              </a:rPr>
              <a:t>y</a:t>
            </a:r>
            <a:r>
              <a:rPr sz="1400" b="1" u="heavy" dirty="0">
                <a:latin typeface="Calibri"/>
                <a:cs typeface="Calibri"/>
              </a:rPr>
              <a:t>ani</a:t>
            </a:r>
            <a:r>
              <a:rPr sz="1400" b="1" dirty="0">
                <a:latin typeface="Calibri"/>
                <a:cs typeface="Calibri"/>
              </a:rPr>
              <a:t> </a:t>
            </a:r>
            <a:r>
              <a:rPr sz="1400" b="1" spc="-10" dirty="0">
                <a:latin typeface="Calibri"/>
                <a:cs typeface="Calibri"/>
              </a:rPr>
              <a:t>(</a:t>
            </a:r>
            <a:r>
              <a:rPr sz="1400" b="1" dirty="0">
                <a:latin typeface="Calibri"/>
                <a:cs typeface="Calibri"/>
              </a:rPr>
              <a:t>p</a:t>
            </a:r>
            <a:r>
              <a:rPr sz="1400" b="1" spc="-5" dirty="0">
                <a:latin typeface="Calibri"/>
                <a:cs typeface="Calibri"/>
              </a:rPr>
              <a:t>r</a:t>
            </a:r>
            <a:r>
              <a:rPr sz="1400" b="1" dirty="0">
                <a:latin typeface="Calibri"/>
                <a:cs typeface="Calibri"/>
              </a:rPr>
              <a:t>ose</a:t>
            </a:r>
            <a:r>
              <a:rPr sz="1400" b="1" spc="5" dirty="0">
                <a:latin typeface="Calibri"/>
                <a:cs typeface="Calibri"/>
              </a:rPr>
              <a:t>s</a:t>
            </a:r>
            <a:r>
              <a:rPr sz="1400" b="1" spc="-10" dirty="0">
                <a:latin typeface="Calibri"/>
                <a:cs typeface="Calibri"/>
              </a:rPr>
              <a:t>)</a:t>
            </a:r>
            <a:r>
              <a:rPr sz="1400" b="1" spc="5" dirty="0">
                <a:latin typeface="Calibri"/>
                <a:cs typeface="Calibri"/>
              </a:rPr>
              <a:t>?</a:t>
            </a:r>
            <a:r>
              <a:rPr sz="1400" b="1" dirty="0">
                <a:latin typeface="Calibri"/>
                <a:cs typeface="Calibri"/>
              </a:rPr>
              <a:t>”</a:t>
            </a:r>
            <a:endParaRPr sz="1400">
              <a:latin typeface="Calibri"/>
              <a:cs typeface="Calibri"/>
            </a:endParaRPr>
          </a:p>
        </p:txBody>
      </p:sp>
      <p:sp>
        <p:nvSpPr>
          <p:cNvPr id="45" name="object 45"/>
          <p:cNvSpPr/>
          <p:nvPr/>
        </p:nvSpPr>
        <p:spPr>
          <a:xfrm>
            <a:off x="7277228" y="4703064"/>
            <a:ext cx="758951" cy="0"/>
          </a:xfrm>
          <a:custGeom>
            <a:avLst/>
            <a:gdLst/>
            <a:ahLst/>
            <a:cxnLst/>
            <a:rect l="l" t="t" r="r" b="b"/>
            <a:pathLst>
              <a:path w="758951">
                <a:moveTo>
                  <a:pt x="0" y="0"/>
                </a:moveTo>
                <a:lnTo>
                  <a:pt x="758951" y="0"/>
                </a:lnTo>
              </a:path>
            </a:pathLst>
          </a:custGeom>
          <a:ln w="13461">
            <a:solidFill>
              <a:srgbClr val="000000"/>
            </a:solidFill>
          </a:ln>
        </p:spPr>
        <p:txBody>
          <a:bodyPr wrap="square" lIns="0" tIns="0" rIns="0" bIns="0" rtlCol="0">
            <a:noAutofit/>
          </a:bodyPr>
          <a:lstStyle/>
          <a:p>
            <a:endParaRPr/>
          </a:p>
        </p:txBody>
      </p:sp>
      <p:sp>
        <p:nvSpPr>
          <p:cNvPr id="46" name="object 46"/>
          <p:cNvSpPr txBox="1"/>
          <p:nvPr/>
        </p:nvSpPr>
        <p:spPr>
          <a:xfrm>
            <a:off x="7282053" y="5303140"/>
            <a:ext cx="1577340" cy="235585"/>
          </a:xfrm>
          <a:prstGeom prst="rect">
            <a:avLst/>
          </a:prstGeom>
        </p:spPr>
        <p:txBody>
          <a:bodyPr vert="horz" wrap="square" lIns="0" tIns="0" rIns="0" bIns="0" rtlCol="0">
            <a:noAutofit/>
          </a:bodyPr>
          <a:lstStyle/>
          <a:p>
            <a:pPr marL="12700"/>
            <a:r>
              <a:rPr sz="1400" b="1" spc="-110" dirty="0">
                <a:latin typeface="Calibri"/>
                <a:cs typeface="Calibri"/>
              </a:rPr>
              <a:t>“</a:t>
            </a:r>
            <a:r>
              <a:rPr sz="1400" b="1" dirty="0">
                <a:latin typeface="Calibri"/>
                <a:cs typeface="Calibri"/>
              </a:rPr>
              <a:t>Apa</a:t>
            </a:r>
            <a:r>
              <a:rPr sz="1400" b="1" spc="-40" dirty="0">
                <a:latin typeface="Calibri"/>
                <a:cs typeface="Calibri"/>
              </a:rPr>
              <a:t> </a:t>
            </a:r>
            <a:r>
              <a:rPr sz="1400" b="1" spc="-30" dirty="0">
                <a:latin typeface="Calibri"/>
                <a:cs typeface="Calibri"/>
              </a:rPr>
              <a:t>y</a:t>
            </a:r>
            <a:r>
              <a:rPr sz="1400" b="1" dirty="0">
                <a:latin typeface="Calibri"/>
                <a:cs typeface="Calibri"/>
              </a:rPr>
              <a:t>ang</a:t>
            </a:r>
            <a:r>
              <a:rPr sz="1400" b="1" spc="-10" dirty="0">
                <a:latin typeface="Calibri"/>
                <a:cs typeface="Calibri"/>
              </a:rPr>
              <a:t> </a:t>
            </a:r>
            <a:r>
              <a:rPr sz="1400" b="1" dirty="0">
                <a:latin typeface="Calibri"/>
                <a:cs typeface="Calibri"/>
              </a:rPr>
              <a:t>di</a:t>
            </a:r>
            <a:r>
              <a:rPr sz="1400" b="1" spc="-10" dirty="0">
                <a:latin typeface="Calibri"/>
                <a:cs typeface="Calibri"/>
              </a:rPr>
              <a:t>g</a:t>
            </a:r>
            <a:r>
              <a:rPr sz="1400" b="1" dirty="0">
                <a:latin typeface="Calibri"/>
                <a:cs typeface="Calibri"/>
              </a:rPr>
              <a:t>un</a:t>
            </a:r>
            <a:r>
              <a:rPr sz="1400" b="1" spc="5" dirty="0">
                <a:latin typeface="Calibri"/>
                <a:cs typeface="Calibri"/>
              </a:rPr>
              <a:t>a</a:t>
            </a:r>
            <a:r>
              <a:rPr sz="1400" b="1" spc="-15" dirty="0">
                <a:latin typeface="Calibri"/>
                <a:cs typeface="Calibri"/>
              </a:rPr>
              <a:t>k</a:t>
            </a:r>
            <a:r>
              <a:rPr sz="1400" b="1" dirty="0">
                <a:latin typeface="Calibri"/>
                <a:cs typeface="Calibri"/>
              </a:rPr>
              <a:t>an</a:t>
            </a:r>
            <a:endParaRPr sz="1400">
              <a:latin typeface="Calibri"/>
              <a:cs typeface="Calibri"/>
            </a:endParaRPr>
          </a:p>
        </p:txBody>
      </p:sp>
      <p:sp>
        <p:nvSpPr>
          <p:cNvPr id="47" name="object 47"/>
          <p:cNvSpPr/>
          <p:nvPr/>
        </p:nvSpPr>
        <p:spPr>
          <a:xfrm>
            <a:off x="7293737" y="5505704"/>
            <a:ext cx="1588007" cy="0"/>
          </a:xfrm>
          <a:custGeom>
            <a:avLst/>
            <a:gdLst/>
            <a:ahLst/>
            <a:cxnLst/>
            <a:rect l="l" t="t" r="r" b="b"/>
            <a:pathLst>
              <a:path w="1588007">
                <a:moveTo>
                  <a:pt x="0" y="0"/>
                </a:moveTo>
                <a:lnTo>
                  <a:pt x="1588007" y="0"/>
                </a:lnTo>
              </a:path>
            </a:pathLst>
          </a:custGeom>
          <a:ln w="13461">
            <a:solidFill>
              <a:srgbClr val="000000"/>
            </a:solidFill>
          </a:ln>
        </p:spPr>
        <p:txBody>
          <a:bodyPr wrap="square" lIns="0" tIns="0" rIns="0" bIns="0" rtlCol="0">
            <a:noAutofit/>
          </a:bodyPr>
          <a:lstStyle/>
          <a:p>
            <a:endParaRPr/>
          </a:p>
        </p:txBody>
      </p:sp>
      <p:sp>
        <p:nvSpPr>
          <p:cNvPr id="48" name="object 48"/>
          <p:cNvSpPr txBox="1"/>
          <p:nvPr/>
        </p:nvSpPr>
        <p:spPr>
          <a:xfrm>
            <a:off x="7282054" y="5516474"/>
            <a:ext cx="1240155" cy="235585"/>
          </a:xfrm>
          <a:prstGeom prst="rect">
            <a:avLst/>
          </a:prstGeom>
        </p:spPr>
        <p:txBody>
          <a:bodyPr vert="horz" wrap="square" lIns="0" tIns="0" rIns="0" bIns="0" rtlCol="0">
            <a:noAutofit/>
          </a:bodyPr>
          <a:lstStyle/>
          <a:p>
            <a:pPr marL="12700"/>
            <a:r>
              <a:rPr sz="1400" b="1" dirty="0">
                <a:latin typeface="Calibri"/>
                <a:cs typeface="Calibri"/>
              </a:rPr>
              <a:t>dalam</a:t>
            </a:r>
            <a:r>
              <a:rPr sz="1400" b="1" spc="-40" dirty="0">
                <a:latin typeface="Calibri"/>
                <a:cs typeface="Calibri"/>
              </a:rPr>
              <a:t> </a:t>
            </a:r>
            <a:r>
              <a:rPr sz="1400" b="1" dirty="0">
                <a:latin typeface="Calibri"/>
                <a:cs typeface="Calibri"/>
              </a:rPr>
              <a:t>be</a:t>
            </a:r>
            <a:r>
              <a:rPr sz="1400" b="1" spc="-35" dirty="0">
                <a:latin typeface="Calibri"/>
                <a:cs typeface="Calibri"/>
              </a:rPr>
              <a:t>k</a:t>
            </a:r>
            <a:r>
              <a:rPr sz="1400" b="1" dirty="0">
                <a:latin typeface="Calibri"/>
                <a:cs typeface="Calibri"/>
              </a:rPr>
              <a:t>erj</a:t>
            </a:r>
            <a:r>
              <a:rPr sz="1400" b="1" spc="5" dirty="0">
                <a:latin typeface="Calibri"/>
                <a:cs typeface="Calibri"/>
              </a:rPr>
              <a:t>a</a:t>
            </a:r>
            <a:r>
              <a:rPr sz="1400" b="1" spc="10" dirty="0">
                <a:latin typeface="Calibri"/>
                <a:cs typeface="Calibri"/>
              </a:rPr>
              <a:t>?”</a:t>
            </a:r>
            <a:endParaRPr sz="1400">
              <a:latin typeface="Calibri"/>
              <a:cs typeface="Calibri"/>
            </a:endParaRPr>
          </a:p>
        </p:txBody>
      </p:sp>
      <p:sp>
        <p:nvSpPr>
          <p:cNvPr id="49" name="object 49"/>
          <p:cNvSpPr/>
          <p:nvPr/>
        </p:nvSpPr>
        <p:spPr>
          <a:xfrm>
            <a:off x="7293737" y="5719089"/>
            <a:ext cx="1213103" cy="0"/>
          </a:xfrm>
          <a:custGeom>
            <a:avLst/>
            <a:gdLst/>
            <a:ahLst/>
            <a:cxnLst/>
            <a:rect l="l" t="t" r="r" b="b"/>
            <a:pathLst>
              <a:path w="1213103">
                <a:moveTo>
                  <a:pt x="0" y="0"/>
                </a:moveTo>
                <a:lnTo>
                  <a:pt x="1213103" y="0"/>
                </a:lnTo>
              </a:path>
            </a:pathLst>
          </a:custGeom>
          <a:ln w="13461">
            <a:solidFill>
              <a:srgbClr val="000000"/>
            </a:solidFill>
          </a:ln>
        </p:spPr>
        <p:txBody>
          <a:bodyPr wrap="square" lIns="0" tIns="0" rIns="0" bIns="0" rtlCol="0">
            <a:noAutofit/>
          </a:bodyPr>
          <a:lstStyle/>
          <a:p>
            <a:endParaRPr/>
          </a:p>
        </p:txBody>
      </p:sp>
      <p:sp>
        <p:nvSpPr>
          <p:cNvPr id="50" name="object 50"/>
          <p:cNvSpPr/>
          <p:nvPr/>
        </p:nvSpPr>
        <p:spPr>
          <a:xfrm>
            <a:off x="1762506" y="1905636"/>
            <a:ext cx="132587" cy="228853"/>
          </a:xfrm>
          <a:custGeom>
            <a:avLst/>
            <a:gdLst/>
            <a:ahLst/>
            <a:cxnLst/>
            <a:rect l="l" t="t" r="r" b="b"/>
            <a:pathLst>
              <a:path w="132587" h="228853">
                <a:moveTo>
                  <a:pt x="16002" y="98043"/>
                </a:moveTo>
                <a:lnTo>
                  <a:pt x="2285" y="105917"/>
                </a:lnTo>
                <a:lnTo>
                  <a:pt x="0" y="114680"/>
                </a:lnTo>
                <a:lnTo>
                  <a:pt x="65531" y="228853"/>
                </a:lnTo>
                <a:lnTo>
                  <a:pt x="82294" y="200532"/>
                </a:lnTo>
                <a:lnTo>
                  <a:pt x="51434" y="200405"/>
                </a:lnTo>
                <a:lnTo>
                  <a:pt x="51803" y="147517"/>
                </a:lnTo>
                <a:lnTo>
                  <a:pt x="24765" y="100456"/>
                </a:lnTo>
                <a:lnTo>
                  <a:pt x="16002" y="98043"/>
                </a:lnTo>
                <a:close/>
              </a:path>
              <a:path w="132587" h="228853">
                <a:moveTo>
                  <a:pt x="51803" y="147517"/>
                </a:moveTo>
                <a:lnTo>
                  <a:pt x="51434" y="200405"/>
                </a:lnTo>
                <a:lnTo>
                  <a:pt x="80009" y="200532"/>
                </a:lnTo>
                <a:lnTo>
                  <a:pt x="80060" y="193293"/>
                </a:lnTo>
                <a:lnTo>
                  <a:pt x="53466" y="193166"/>
                </a:lnTo>
                <a:lnTo>
                  <a:pt x="65936" y="172114"/>
                </a:lnTo>
                <a:lnTo>
                  <a:pt x="51803" y="147517"/>
                </a:lnTo>
                <a:close/>
              </a:path>
              <a:path w="132587" h="228853">
                <a:moveTo>
                  <a:pt x="116840" y="98805"/>
                </a:moveTo>
                <a:lnTo>
                  <a:pt x="108077" y="100964"/>
                </a:lnTo>
                <a:lnTo>
                  <a:pt x="80378" y="147730"/>
                </a:lnTo>
                <a:lnTo>
                  <a:pt x="80009" y="200532"/>
                </a:lnTo>
                <a:lnTo>
                  <a:pt x="82294" y="200532"/>
                </a:lnTo>
                <a:lnTo>
                  <a:pt x="132587" y="115569"/>
                </a:lnTo>
                <a:lnTo>
                  <a:pt x="130428" y="106806"/>
                </a:lnTo>
                <a:lnTo>
                  <a:pt x="116840" y="98805"/>
                </a:lnTo>
                <a:close/>
              </a:path>
              <a:path w="132587" h="228853">
                <a:moveTo>
                  <a:pt x="65936" y="172114"/>
                </a:moveTo>
                <a:lnTo>
                  <a:pt x="53466" y="193166"/>
                </a:lnTo>
                <a:lnTo>
                  <a:pt x="78105" y="193293"/>
                </a:lnTo>
                <a:lnTo>
                  <a:pt x="65936" y="172114"/>
                </a:lnTo>
                <a:close/>
              </a:path>
              <a:path w="132587" h="228853">
                <a:moveTo>
                  <a:pt x="80378" y="147730"/>
                </a:moveTo>
                <a:lnTo>
                  <a:pt x="65936" y="172114"/>
                </a:lnTo>
                <a:lnTo>
                  <a:pt x="78105" y="193293"/>
                </a:lnTo>
                <a:lnTo>
                  <a:pt x="80060" y="193293"/>
                </a:lnTo>
                <a:lnTo>
                  <a:pt x="80378" y="147730"/>
                </a:lnTo>
                <a:close/>
              </a:path>
              <a:path w="132587" h="228853">
                <a:moveTo>
                  <a:pt x="52831" y="0"/>
                </a:moveTo>
                <a:lnTo>
                  <a:pt x="52032" y="114680"/>
                </a:lnTo>
                <a:lnTo>
                  <a:pt x="51926" y="147730"/>
                </a:lnTo>
                <a:lnTo>
                  <a:pt x="65936" y="172114"/>
                </a:lnTo>
                <a:lnTo>
                  <a:pt x="80378" y="147730"/>
                </a:lnTo>
                <a:lnTo>
                  <a:pt x="81406" y="253"/>
                </a:lnTo>
                <a:lnTo>
                  <a:pt x="52831" y="0"/>
                </a:lnTo>
                <a:close/>
              </a:path>
            </a:pathLst>
          </a:custGeom>
          <a:solidFill>
            <a:srgbClr val="000000"/>
          </a:solidFill>
        </p:spPr>
        <p:txBody>
          <a:bodyPr wrap="square" lIns="0" tIns="0" rIns="0" bIns="0" rtlCol="0">
            <a:noAutofit/>
          </a:bodyPr>
          <a:lstStyle/>
          <a:p>
            <a:endParaRPr/>
          </a:p>
        </p:txBody>
      </p:sp>
      <p:sp>
        <p:nvSpPr>
          <p:cNvPr id="51" name="object 51"/>
          <p:cNvSpPr/>
          <p:nvPr/>
        </p:nvSpPr>
        <p:spPr>
          <a:xfrm>
            <a:off x="1762126" y="2667761"/>
            <a:ext cx="132715" cy="381126"/>
          </a:xfrm>
          <a:custGeom>
            <a:avLst/>
            <a:gdLst/>
            <a:ahLst/>
            <a:cxnLst/>
            <a:rect l="l" t="t" r="r" b="b"/>
            <a:pathLst>
              <a:path w="132715" h="381126">
                <a:moveTo>
                  <a:pt x="16002" y="250443"/>
                </a:moveTo>
                <a:lnTo>
                  <a:pt x="9143" y="254380"/>
                </a:lnTo>
                <a:lnTo>
                  <a:pt x="2412" y="258445"/>
                </a:lnTo>
                <a:lnTo>
                  <a:pt x="0" y="267080"/>
                </a:lnTo>
                <a:lnTo>
                  <a:pt x="3937" y="273938"/>
                </a:lnTo>
                <a:lnTo>
                  <a:pt x="65912" y="381126"/>
                </a:lnTo>
                <a:lnTo>
                  <a:pt x="82568" y="352805"/>
                </a:lnTo>
                <a:lnTo>
                  <a:pt x="51688" y="352678"/>
                </a:lnTo>
                <a:lnTo>
                  <a:pt x="51917" y="299851"/>
                </a:lnTo>
                <a:lnTo>
                  <a:pt x="28702" y="259714"/>
                </a:lnTo>
                <a:lnTo>
                  <a:pt x="24765" y="252857"/>
                </a:lnTo>
                <a:lnTo>
                  <a:pt x="16002" y="250443"/>
                </a:lnTo>
                <a:close/>
              </a:path>
              <a:path w="132715" h="381126">
                <a:moveTo>
                  <a:pt x="51917" y="299851"/>
                </a:moveTo>
                <a:lnTo>
                  <a:pt x="51688" y="352678"/>
                </a:lnTo>
                <a:lnTo>
                  <a:pt x="80263" y="352805"/>
                </a:lnTo>
                <a:lnTo>
                  <a:pt x="80295" y="345566"/>
                </a:lnTo>
                <a:lnTo>
                  <a:pt x="53721" y="345439"/>
                </a:lnTo>
                <a:lnTo>
                  <a:pt x="66108" y="324387"/>
                </a:lnTo>
                <a:lnTo>
                  <a:pt x="51917" y="299851"/>
                </a:lnTo>
                <a:close/>
              </a:path>
              <a:path w="132715" h="381126">
                <a:moveTo>
                  <a:pt x="116840" y="250951"/>
                </a:moveTo>
                <a:lnTo>
                  <a:pt x="108077" y="253237"/>
                </a:lnTo>
                <a:lnTo>
                  <a:pt x="104012" y="259968"/>
                </a:lnTo>
                <a:lnTo>
                  <a:pt x="80492" y="299942"/>
                </a:lnTo>
                <a:lnTo>
                  <a:pt x="80263" y="352805"/>
                </a:lnTo>
                <a:lnTo>
                  <a:pt x="82568" y="352805"/>
                </a:lnTo>
                <a:lnTo>
                  <a:pt x="128650" y="274447"/>
                </a:lnTo>
                <a:lnTo>
                  <a:pt x="132715" y="267715"/>
                </a:lnTo>
                <a:lnTo>
                  <a:pt x="130428" y="258952"/>
                </a:lnTo>
                <a:lnTo>
                  <a:pt x="116840" y="250951"/>
                </a:lnTo>
                <a:close/>
              </a:path>
              <a:path w="132715" h="381126">
                <a:moveTo>
                  <a:pt x="66108" y="324387"/>
                </a:moveTo>
                <a:lnTo>
                  <a:pt x="53721" y="345439"/>
                </a:lnTo>
                <a:lnTo>
                  <a:pt x="78359" y="345566"/>
                </a:lnTo>
                <a:lnTo>
                  <a:pt x="66108" y="324387"/>
                </a:lnTo>
                <a:close/>
              </a:path>
              <a:path w="132715" h="381126">
                <a:moveTo>
                  <a:pt x="80492" y="299942"/>
                </a:moveTo>
                <a:lnTo>
                  <a:pt x="66108" y="324387"/>
                </a:lnTo>
                <a:lnTo>
                  <a:pt x="78359" y="345566"/>
                </a:lnTo>
                <a:lnTo>
                  <a:pt x="80295" y="345566"/>
                </a:lnTo>
                <a:lnTo>
                  <a:pt x="80492" y="299942"/>
                </a:lnTo>
                <a:close/>
              </a:path>
              <a:path w="132715" h="381126">
                <a:moveTo>
                  <a:pt x="53212" y="0"/>
                </a:moveTo>
                <a:lnTo>
                  <a:pt x="52096" y="258445"/>
                </a:lnTo>
                <a:lnTo>
                  <a:pt x="51969" y="299942"/>
                </a:lnTo>
                <a:lnTo>
                  <a:pt x="66108" y="324387"/>
                </a:lnTo>
                <a:lnTo>
                  <a:pt x="80492" y="299942"/>
                </a:lnTo>
                <a:lnTo>
                  <a:pt x="81787" y="126"/>
                </a:lnTo>
                <a:lnTo>
                  <a:pt x="53212" y="0"/>
                </a:lnTo>
                <a:close/>
              </a:path>
            </a:pathLst>
          </a:custGeom>
          <a:solidFill>
            <a:srgbClr val="000000"/>
          </a:solidFill>
        </p:spPr>
        <p:txBody>
          <a:bodyPr wrap="square" lIns="0" tIns="0" rIns="0" bIns="0" rtlCol="0">
            <a:noAutofit/>
          </a:bodyPr>
          <a:lstStyle/>
          <a:p>
            <a:endParaRPr/>
          </a:p>
        </p:txBody>
      </p:sp>
      <p:sp>
        <p:nvSpPr>
          <p:cNvPr id="52" name="object 52"/>
          <p:cNvSpPr/>
          <p:nvPr/>
        </p:nvSpPr>
        <p:spPr>
          <a:xfrm>
            <a:off x="1761872" y="3505961"/>
            <a:ext cx="132715" cy="762126"/>
          </a:xfrm>
          <a:custGeom>
            <a:avLst/>
            <a:gdLst/>
            <a:ahLst/>
            <a:cxnLst/>
            <a:rect l="l" t="t" r="r" b="b"/>
            <a:pathLst>
              <a:path w="132715" h="762126">
                <a:moveTo>
                  <a:pt x="16001" y="631570"/>
                </a:moveTo>
                <a:lnTo>
                  <a:pt x="9143" y="635507"/>
                </a:lnTo>
                <a:lnTo>
                  <a:pt x="2412" y="639571"/>
                </a:lnTo>
                <a:lnTo>
                  <a:pt x="0" y="648207"/>
                </a:lnTo>
                <a:lnTo>
                  <a:pt x="4063" y="655065"/>
                </a:lnTo>
                <a:lnTo>
                  <a:pt x="66166" y="762126"/>
                </a:lnTo>
                <a:lnTo>
                  <a:pt x="82735" y="733806"/>
                </a:lnTo>
                <a:lnTo>
                  <a:pt x="51942" y="733679"/>
                </a:lnTo>
                <a:lnTo>
                  <a:pt x="52007" y="680803"/>
                </a:lnTo>
                <a:lnTo>
                  <a:pt x="28701" y="640714"/>
                </a:lnTo>
                <a:lnTo>
                  <a:pt x="24765" y="633857"/>
                </a:lnTo>
                <a:lnTo>
                  <a:pt x="16001" y="631570"/>
                </a:lnTo>
                <a:close/>
              </a:path>
              <a:path w="132715" h="762126">
                <a:moveTo>
                  <a:pt x="52052" y="680880"/>
                </a:moveTo>
                <a:lnTo>
                  <a:pt x="51942" y="733679"/>
                </a:lnTo>
                <a:lnTo>
                  <a:pt x="80517" y="733806"/>
                </a:lnTo>
                <a:lnTo>
                  <a:pt x="80533" y="726567"/>
                </a:lnTo>
                <a:lnTo>
                  <a:pt x="53847" y="726567"/>
                </a:lnTo>
                <a:lnTo>
                  <a:pt x="66271" y="705337"/>
                </a:lnTo>
                <a:lnTo>
                  <a:pt x="52052" y="680880"/>
                </a:lnTo>
                <a:close/>
              </a:path>
              <a:path w="132715" h="762126">
                <a:moveTo>
                  <a:pt x="116840" y="631825"/>
                </a:moveTo>
                <a:lnTo>
                  <a:pt x="108076" y="634111"/>
                </a:lnTo>
                <a:lnTo>
                  <a:pt x="104012" y="640842"/>
                </a:lnTo>
                <a:lnTo>
                  <a:pt x="80628" y="680803"/>
                </a:lnTo>
                <a:lnTo>
                  <a:pt x="80517" y="733806"/>
                </a:lnTo>
                <a:lnTo>
                  <a:pt x="82735" y="733806"/>
                </a:lnTo>
                <a:lnTo>
                  <a:pt x="128650" y="655319"/>
                </a:lnTo>
                <a:lnTo>
                  <a:pt x="132715" y="648588"/>
                </a:lnTo>
                <a:lnTo>
                  <a:pt x="130428" y="639826"/>
                </a:lnTo>
                <a:lnTo>
                  <a:pt x="116840" y="631825"/>
                </a:lnTo>
                <a:close/>
              </a:path>
              <a:path w="132715" h="762126">
                <a:moveTo>
                  <a:pt x="66271" y="705337"/>
                </a:moveTo>
                <a:lnTo>
                  <a:pt x="53847" y="726567"/>
                </a:lnTo>
                <a:lnTo>
                  <a:pt x="78612" y="726567"/>
                </a:lnTo>
                <a:lnTo>
                  <a:pt x="66271" y="705337"/>
                </a:lnTo>
                <a:close/>
              </a:path>
              <a:path w="132715" h="762126">
                <a:moveTo>
                  <a:pt x="80628" y="680803"/>
                </a:moveTo>
                <a:lnTo>
                  <a:pt x="66271" y="705337"/>
                </a:lnTo>
                <a:lnTo>
                  <a:pt x="78612" y="726567"/>
                </a:lnTo>
                <a:lnTo>
                  <a:pt x="80533" y="726567"/>
                </a:lnTo>
                <a:lnTo>
                  <a:pt x="80628" y="680803"/>
                </a:lnTo>
                <a:close/>
              </a:path>
              <a:path w="132715" h="762126">
                <a:moveTo>
                  <a:pt x="82041" y="0"/>
                </a:moveTo>
                <a:lnTo>
                  <a:pt x="53466" y="0"/>
                </a:lnTo>
                <a:lnTo>
                  <a:pt x="52052" y="680880"/>
                </a:lnTo>
                <a:lnTo>
                  <a:pt x="66271" y="705337"/>
                </a:lnTo>
                <a:lnTo>
                  <a:pt x="80583" y="680880"/>
                </a:lnTo>
                <a:lnTo>
                  <a:pt x="80695" y="648207"/>
                </a:lnTo>
                <a:lnTo>
                  <a:pt x="82041" y="0"/>
                </a:lnTo>
                <a:close/>
              </a:path>
            </a:pathLst>
          </a:custGeom>
          <a:solidFill>
            <a:srgbClr val="000000"/>
          </a:solidFill>
        </p:spPr>
        <p:txBody>
          <a:bodyPr wrap="square" lIns="0" tIns="0" rIns="0" bIns="0" rtlCol="0">
            <a:noAutofit/>
          </a:bodyPr>
          <a:lstStyle/>
          <a:p>
            <a:endParaRPr/>
          </a:p>
        </p:txBody>
      </p:sp>
      <p:sp>
        <p:nvSpPr>
          <p:cNvPr id="53" name="object 53"/>
          <p:cNvSpPr/>
          <p:nvPr/>
        </p:nvSpPr>
        <p:spPr>
          <a:xfrm>
            <a:off x="1763013" y="4725161"/>
            <a:ext cx="132588" cy="609726"/>
          </a:xfrm>
          <a:custGeom>
            <a:avLst/>
            <a:gdLst/>
            <a:ahLst/>
            <a:cxnLst/>
            <a:rect l="l" t="t" r="r" b="b"/>
            <a:pathLst>
              <a:path w="132588" h="609726">
                <a:moveTo>
                  <a:pt x="66440" y="56710"/>
                </a:moveTo>
                <a:lnTo>
                  <a:pt x="52059" y="81186"/>
                </a:lnTo>
                <a:lnTo>
                  <a:pt x="50673" y="609600"/>
                </a:lnTo>
                <a:lnTo>
                  <a:pt x="79248" y="609726"/>
                </a:lnTo>
                <a:lnTo>
                  <a:pt x="80633" y="81186"/>
                </a:lnTo>
                <a:lnTo>
                  <a:pt x="66440" y="56710"/>
                </a:lnTo>
                <a:close/>
              </a:path>
              <a:path w="132588" h="609726">
                <a:moveTo>
                  <a:pt x="82976" y="28320"/>
                </a:moveTo>
                <a:lnTo>
                  <a:pt x="80772" y="28320"/>
                </a:lnTo>
                <a:lnTo>
                  <a:pt x="80634" y="81188"/>
                </a:lnTo>
                <a:lnTo>
                  <a:pt x="103886" y="121285"/>
                </a:lnTo>
                <a:lnTo>
                  <a:pt x="107823" y="128143"/>
                </a:lnTo>
                <a:lnTo>
                  <a:pt x="116586" y="130429"/>
                </a:lnTo>
                <a:lnTo>
                  <a:pt x="130302" y="122555"/>
                </a:lnTo>
                <a:lnTo>
                  <a:pt x="132588" y="113792"/>
                </a:lnTo>
                <a:lnTo>
                  <a:pt x="128651" y="107061"/>
                </a:lnTo>
                <a:lnTo>
                  <a:pt x="82976" y="28320"/>
                </a:lnTo>
                <a:close/>
              </a:path>
              <a:path w="132588" h="609726">
                <a:moveTo>
                  <a:pt x="66548" y="0"/>
                </a:moveTo>
                <a:lnTo>
                  <a:pt x="3937" y="106680"/>
                </a:lnTo>
                <a:lnTo>
                  <a:pt x="0" y="113537"/>
                </a:lnTo>
                <a:lnTo>
                  <a:pt x="2286" y="122300"/>
                </a:lnTo>
                <a:lnTo>
                  <a:pt x="9017" y="126237"/>
                </a:lnTo>
                <a:lnTo>
                  <a:pt x="15875" y="130175"/>
                </a:lnTo>
                <a:lnTo>
                  <a:pt x="24638" y="127888"/>
                </a:lnTo>
                <a:lnTo>
                  <a:pt x="28575" y="121157"/>
                </a:lnTo>
                <a:lnTo>
                  <a:pt x="52058" y="81188"/>
                </a:lnTo>
                <a:lnTo>
                  <a:pt x="52197" y="28320"/>
                </a:lnTo>
                <a:lnTo>
                  <a:pt x="82976" y="28320"/>
                </a:lnTo>
                <a:lnTo>
                  <a:pt x="66548" y="0"/>
                </a:lnTo>
                <a:close/>
              </a:path>
              <a:path w="132588" h="609726">
                <a:moveTo>
                  <a:pt x="80772" y="28320"/>
                </a:moveTo>
                <a:lnTo>
                  <a:pt x="52197" y="28320"/>
                </a:lnTo>
                <a:lnTo>
                  <a:pt x="52058" y="81188"/>
                </a:lnTo>
                <a:lnTo>
                  <a:pt x="66440" y="56710"/>
                </a:lnTo>
                <a:lnTo>
                  <a:pt x="54102" y="35432"/>
                </a:lnTo>
                <a:lnTo>
                  <a:pt x="80753" y="35432"/>
                </a:lnTo>
                <a:lnTo>
                  <a:pt x="80772" y="28320"/>
                </a:lnTo>
                <a:close/>
              </a:path>
              <a:path w="132588" h="609726">
                <a:moveTo>
                  <a:pt x="80753" y="35432"/>
                </a:moveTo>
                <a:lnTo>
                  <a:pt x="54102" y="35432"/>
                </a:lnTo>
                <a:lnTo>
                  <a:pt x="78867" y="35560"/>
                </a:lnTo>
                <a:lnTo>
                  <a:pt x="66440" y="56710"/>
                </a:lnTo>
                <a:lnTo>
                  <a:pt x="80633" y="81186"/>
                </a:lnTo>
                <a:lnTo>
                  <a:pt x="80753" y="35432"/>
                </a:lnTo>
                <a:close/>
              </a:path>
              <a:path w="132588" h="609726">
                <a:moveTo>
                  <a:pt x="54102" y="35432"/>
                </a:moveTo>
                <a:lnTo>
                  <a:pt x="66440" y="56710"/>
                </a:lnTo>
                <a:lnTo>
                  <a:pt x="78867" y="35560"/>
                </a:lnTo>
                <a:lnTo>
                  <a:pt x="54102" y="35432"/>
                </a:lnTo>
                <a:close/>
              </a:path>
            </a:pathLst>
          </a:custGeom>
          <a:solidFill>
            <a:srgbClr val="000000"/>
          </a:solidFill>
        </p:spPr>
        <p:txBody>
          <a:bodyPr wrap="square" lIns="0" tIns="0" rIns="0" bIns="0" rtlCol="0">
            <a:noAutofit/>
          </a:bodyPr>
          <a:lstStyle/>
          <a:p>
            <a:endParaRPr/>
          </a:p>
        </p:txBody>
      </p:sp>
      <p:sp>
        <p:nvSpPr>
          <p:cNvPr id="54" name="object 54"/>
          <p:cNvSpPr/>
          <p:nvPr/>
        </p:nvSpPr>
        <p:spPr>
          <a:xfrm>
            <a:off x="2514600" y="2011131"/>
            <a:ext cx="576886" cy="171169"/>
          </a:xfrm>
          <a:custGeom>
            <a:avLst/>
            <a:gdLst/>
            <a:ahLst/>
            <a:cxnLst/>
            <a:rect l="l" t="t" r="r" b="b"/>
            <a:pathLst>
              <a:path w="576886" h="171169">
                <a:moveTo>
                  <a:pt x="503767" y="104762"/>
                </a:moveTo>
                <a:lnTo>
                  <a:pt x="441199" y="142544"/>
                </a:lnTo>
                <a:lnTo>
                  <a:pt x="439382" y="153213"/>
                </a:lnTo>
                <a:lnTo>
                  <a:pt x="444566" y="166342"/>
                </a:lnTo>
                <a:lnTo>
                  <a:pt x="455228" y="171169"/>
                </a:lnTo>
                <a:lnTo>
                  <a:pt x="466979" y="168697"/>
                </a:lnTo>
                <a:lnTo>
                  <a:pt x="576886" y="104943"/>
                </a:lnTo>
                <a:lnTo>
                  <a:pt x="503767" y="104762"/>
                </a:lnTo>
                <a:close/>
              </a:path>
              <a:path w="576886" h="171169">
                <a:moveTo>
                  <a:pt x="534653" y="86112"/>
                </a:moveTo>
                <a:lnTo>
                  <a:pt x="503767" y="104762"/>
                </a:lnTo>
                <a:lnTo>
                  <a:pt x="571881" y="104943"/>
                </a:lnTo>
                <a:lnTo>
                  <a:pt x="571881" y="102276"/>
                </a:lnTo>
                <a:lnTo>
                  <a:pt x="562229" y="102276"/>
                </a:lnTo>
                <a:lnTo>
                  <a:pt x="534653" y="86112"/>
                </a:lnTo>
                <a:close/>
              </a:path>
              <a:path w="576886" h="171169">
                <a:moveTo>
                  <a:pt x="458698" y="0"/>
                </a:moveTo>
                <a:lnTo>
                  <a:pt x="448274" y="3521"/>
                </a:lnTo>
                <a:lnTo>
                  <a:pt x="439165" y="14658"/>
                </a:lnTo>
                <a:lnTo>
                  <a:pt x="440206" y="26354"/>
                </a:lnTo>
                <a:lnTo>
                  <a:pt x="448056" y="35347"/>
                </a:lnTo>
                <a:lnTo>
                  <a:pt x="501464" y="66656"/>
                </a:lnTo>
                <a:lnTo>
                  <a:pt x="571881" y="66843"/>
                </a:lnTo>
                <a:lnTo>
                  <a:pt x="571881" y="104943"/>
                </a:lnTo>
                <a:lnTo>
                  <a:pt x="576886" y="104943"/>
                </a:lnTo>
                <a:lnTo>
                  <a:pt x="609726" y="85893"/>
                </a:lnTo>
                <a:lnTo>
                  <a:pt x="467360" y="2454"/>
                </a:lnTo>
                <a:lnTo>
                  <a:pt x="458698" y="0"/>
                </a:lnTo>
                <a:close/>
              </a:path>
              <a:path w="576886" h="171169">
                <a:moveTo>
                  <a:pt x="0" y="65319"/>
                </a:moveTo>
                <a:lnTo>
                  <a:pt x="0" y="103419"/>
                </a:lnTo>
                <a:lnTo>
                  <a:pt x="503767" y="104762"/>
                </a:lnTo>
                <a:lnTo>
                  <a:pt x="534653" y="86112"/>
                </a:lnTo>
                <a:lnTo>
                  <a:pt x="501464" y="66656"/>
                </a:lnTo>
                <a:lnTo>
                  <a:pt x="0" y="65319"/>
                </a:lnTo>
                <a:close/>
              </a:path>
              <a:path w="576886" h="171169">
                <a:moveTo>
                  <a:pt x="562356" y="69383"/>
                </a:moveTo>
                <a:lnTo>
                  <a:pt x="534653" y="86112"/>
                </a:lnTo>
                <a:lnTo>
                  <a:pt x="562229" y="102276"/>
                </a:lnTo>
                <a:lnTo>
                  <a:pt x="562356" y="69383"/>
                </a:lnTo>
                <a:close/>
              </a:path>
              <a:path w="576886" h="171169">
                <a:moveTo>
                  <a:pt x="571881" y="69383"/>
                </a:moveTo>
                <a:lnTo>
                  <a:pt x="562356" y="69383"/>
                </a:lnTo>
                <a:lnTo>
                  <a:pt x="562229" y="102276"/>
                </a:lnTo>
                <a:lnTo>
                  <a:pt x="571881" y="102276"/>
                </a:lnTo>
                <a:lnTo>
                  <a:pt x="571881" y="69383"/>
                </a:lnTo>
                <a:close/>
              </a:path>
              <a:path w="576886" h="171169">
                <a:moveTo>
                  <a:pt x="501464" y="66656"/>
                </a:moveTo>
                <a:lnTo>
                  <a:pt x="534653" y="86112"/>
                </a:lnTo>
                <a:lnTo>
                  <a:pt x="562356" y="69383"/>
                </a:lnTo>
                <a:lnTo>
                  <a:pt x="571881" y="69383"/>
                </a:lnTo>
                <a:lnTo>
                  <a:pt x="571881" y="66843"/>
                </a:lnTo>
                <a:lnTo>
                  <a:pt x="501464" y="66656"/>
                </a:lnTo>
                <a:close/>
              </a:path>
            </a:pathLst>
          </a:custGeom>
          <a:solidFill>
            <a:srgbClr val="000000"/>
          </a:solidFill>
        </p:spPr>
        <p:txBody>
          <a:bodyPr wrap="square" lIns="0" tIns="0" rIns="0" bIns="0" rtlCol="0">
            <a:noAutofit/>
          </a:bodyPr>
          <a:lstStyle/>
          <a:p>
            <a:endParaRPr/>
          </a:p>
        </p:txBody>
      </p:sp>
      <p:sp>
        <p:nvSpPr>
          <p:cNvPr id="55" name="object 55"/>
          <p:cNvSpPr/>
          <p:nvPr/>
        </p:nvSpPr>
        <p:spPr>
          <a:xfrm>
            <a:off x="2362200" y="3268556"/>
            <a:ext cx="729336" cy="171105"/>
          </a:xfrm>
          <a:custGeom>
            <a:avLst/>
            <a:gdLst/>
            <a:ahLst/>
            <a:cxnLst/>
            <a:rect l="l" t="t" r="r" b="b"/>
            <a:pathLst>
              <a:path w="729336" h="171105">
                <a:moveTo>
                  <a:pt x="656189" y="104675"/>
                </a:moveTo>
                <a:lnTo>
                  <a:pt x="593680" y="142476"/>
                </a:lnTo>
                <a:lnTo>
                  <a:pt x="591847" y="153160"/>
                </a:lnTo>
                <a:lnTo>
                  <a:pt x="596984" y="166228"/>
                </a:lnTo>
                <a:lnTo>
                  <a:pt x="607693" y="171105"/>
                </a:lnTo>
                <a:lnTo>
                  <a:pt x="619379" y="168699"/>
                </a:lnTo>
                <a:lnTo>
                  <a:pt x="729336" y="104818"/>
                </a:lnTo>
                <a:lnTo>
                  <a:pt x="656189" y="104675"/>
                </a:lnTo>
                <a:close/>
              </a:path>
              <a:path w="729336" h="171105">
                <a:moveTo>
                  <a:pt x="687073" y="85998"/>
                </a:moveTo>
                <a:lnTo>
                  <a:pt x="656189" y="104675"/>
                </a:lnTo>
                <a:lnTo>
                  <a:pt x="724281" y="104818"/>
                </a:lnTo>
                <a:lnTo>
                  <a:pt x="724281" y="102151"/>
                </a:lnTo>
                <a:lnTo>
                  <a:pt x="714629" y="102151"/>
                </a:lnTo>
                <a:lnTo>
                  <a:pt x="687073" y="85998"/>
                </a:lnTo>
                <a:close/>
              </a:path>
              <a:path w="729336" h="171105">
                <a:moveTo>
                  <a:pt x="611080" y="0"/>
                </a:moveTo>
                <a:lnTo>
                  <a:pt x="600666" y="3488"/>
                </a:lnTo>
                <a:lnTo>
                  <a:pt x="591583" y="14579"/>
                </a:lnTo>
                <a:lnTo>
                  <a:pt x="592591" y="26292"/>
                </a:lnTo>
                <a:lnTo>
                  <a:pt x="600456" y="35222"/>
                </a:lnTo>
                <a:lnTo>
                  <a:pt x="653931" y="66570"/>
                </a:lnTo>
                <a:lnTo>
                  <a:pt x="724281" y="66718"/>
                </a:lnTo>
                <a:lnTo>
                  <a:pt x="724281" y="104818"/>
                </a:lnTo>
                <a:lnTo>
                  <a:pt x="729336" y="104818"/>
                </a:lnTo>
                <a:lnTo>
                  <a:pt x="762126" y="85768"/>
                </a:lnTo>
                <a:lnTo>
                  <a:pt x="619760" y="2456"/>
                </a:lnTo>
                <a:lnTo>
                  <a:pt x="611080" y="0"/>
                </a:lnTo>
                <a:close/>
              </a:path>
              <a:path w="729336" h="171105">
                <a:moveTo>
                  <a:pt x="0" y="65194"/>
                </a:moveTo>
                <a:lnTo>
                  <a:pt x="0" y="103294"/>
                </a:lnTo>
                <a:lnTo>
                  <a:pt x="656189" y="104675"/>
                </a:lnTo>
                <a:lnTo>
                  <a:pt x="687073" y="85998"/>
                </a:lnTo>
                <a:lnTo>
                  <a:pt x="653931" y="66570"/>
                </a:lnTo>
                <a:lnTo>
                  <a:pt x="0" y="65194"/>
                </a:lnTo>
                <a:close/>
              </a:path>
              <a:path w="729336" h="171105">
                <a:moveTo>
                  <a:pt x="714756" y="69258"/>
                </a:moveTo>
                <a:lnTo>
                  <a:pt x="687073" y="85998"/>
                </a:lnTo>
                <a:lnTo>
                  <a:pt x="714629" y="102151"/>
                </a:lnTo>
                <a:lnTo>
                  <a:pt x="714756" y="69258"/>
                </a:lnTo>
                <a:close/>
              </a:path>
              <a:path w="729336" h="171105">
                <a:moveTo>
                  <a:pt x="724281" y="69258"/>
                </a:moveTo>
                <a:lnTo>
                  <a:pt x="714756" y="69258"/>
                </a:lnTo>
                <a:lnTo>
                  <a:pt x="714629" y="102151"/>
                </a:lnTo>
                <a:lnTo>
                  <a:pt x="724281" y="102151"/>
                </a:lnTo>
                <a:lnTo>
                  <a:pt x="724281" y="69258"/>
                </a:lnTo>
                <a:close/>
              </a:path>
              <a:path w="729336" h="171105">
                <a:moveTo>
                  <a:pt x="653931" y="66570"/>
                </a:moveTo>
                <a:lnTo>
                  <a:pt x="687073" y="85998"/>
                </a:lnTo>
                <a:lnTo>
                  <a:pt x="714756" y="69258"/>
                </a:lnTo>
                <a:lnTo>
                  <a:pt x="724281" y="69258"/>
                </a:lnTo>
                <a:lnTo>
                  <a:pt x="724281" y="66718"/>
                </a:lnTo>
                <a:lnTo>
                  <a:pt x="653931" y="66570"/>
                </a:lnTo>
                <a:close/>
              </a:path>
            </a:pathLst>
          </a:custGeom>
          <a:solidFill>
            <a:srgbClr val="000000"/>
          </a:solidFill>
        </p:spPr>
        <p:txBody>
          <a:bodyPr wrap="square" lIns="0" tIns="0" rIns="0" bIns="0" rtlCol="0">
            <a:noAutofit/>
          </a:bodyPr>
          <a:lstStyle/>
          <a:p>
            <a:endParaRPr/>
          </a:p>
        </p:txBody>
      </p:sp>
      <p:sp>
        <p:nvSpPr>
          <p:cNvPr id="56" name="object 56"/>
          <p:cNvSpPr/>
          <p:nvPr/>
        </p:nvSpPr>
        <p:spPr>
          <a:xfrm>
            <a:off x="2362200" y="4335356"/>
            <a:ext cx="729336" cy="171105"/>
          </a:xfrm>
          <a:custGeom>
            <a:avLst/>
            <a:gdLst/>
            <a:ahLst/>
            <a:cxnLst/>
            <a:rect l="l" t="t" r="r" b="b"/>
            <a:pathLst>
              <a:path w="729336" h="171105">
                <a:moveTo>
                  <a:pt x="656189" y="104675"/>
                </a:moveTo>
                <a:lnTo>
                  <a:pt x="593680" y="142476"/>
                </a:lnTo>
                <a:lnTo>
                  <a:pt x="591847" y="153160"/>
                </a:lnTo>
                <a:lnTo>
                  <a:pt x="596984" y="166228"/>
                </a:lnTo>
                <a:lnTo>
                  <a:pt x="607693" y="171105"/>
                </a:lnTo>
                <a:lnTo>
                  <a:pt x="619379" y="168699"/>
                </a:lnTo>
                <a:lnTo>
                  <a:pt x="729336" y="104818"/>
                </a:lnTo>
                <a:lnTo>
                  <a:pt x="656189" y="104675"/>
                </a:lnTo>
                <a:close/>
              </a:path>
              <a:path w="729336" h="171105">
                <a:moveTo>
                  <a:pt x="687073" y="85998"/>
                </a:moveTo>
                <a:lnTo>
                  <a:pt x="656189" y="104675"/>
                </a:lnTo>
                <a:lnTo>
                  <a:pt x="724281" y="104818"/>
                </a:lnTo>
                <a:lnTo>
                  <a:pt x="724281" y="102151"/>
                </a:lnTo>
                <a:lnTo>
                  <a:pt x="714629" y="102151"/>
                </a:lnTo>
                <a:lnTo>
                  <a:pt x="687073" y="85998"/>
                </a:lnTo>
                <a:close/>
              </a:path>
              <a:path w="729336" h="171105">
                <a:moveTo>
                  <a:pt x="611080" y="0"/>
                </a:moveTo>
                <a:lnTo>
                  <a:pt x="600666" y="3488"/>
                </a:lnTo>
                <a:lnTo>
                  <a:pt x="591583" y="14579"/>
                </a:lnTo>
                <a:lnTo>
                  <a:pt x="592591" y="26292"/>
                </a:lnTo>
                <a:lnTo>
                  <a:pt x="600456" y="35222"/>
                </a:lnTo>
                <a:lnTo>
                  <a:pt x="653931" y="66570"/>
                </a:lnTo>
                <a:lnTo>
                  <a:pt x="724281" y="66718"/>
                </a:lnTo>
                <a:lnTo>
                  <a:pt x="724281" y="104818"/>
                </a:lnTo>
                <a:lnTo>
                  <a:pt x="729336" y="104818"/>
                </a:lnTo>
                <a:lnTo>
                  <a:pt x="762126" y="85768"/>
                </a:lnTo>
                <a:lnTo>
                  <a:pt x="619760" y="2456"/>
                </a:lnTo>
                <a:lnTo>
                  <a:pt x="611080" y="0"/>
                </a:lnTo>
                <a:close/>
              </a:path>
              <a:path w="729336" h="171105">
                <a:moveTo>
                  <a:pt x="0" y="65194"/>
                </a:moveTo>
                <a:lnTo>
                  <a:pt x="0" y="103294"/>
                </a:lnTo>
                <a:lnTo>
                  <a:pt x="656189" y="104675"/>
                </a:lnTo>
                <a:lnTo>
                  <a:pt x="687073" y="85998"/>
                </a:lnTo>
                <a:lnTo>
                  <a:pt x="653931" y="66570"/>
                </a:lnTo>
                <a:lnTo>
                  <a:pt x="0" y="65194"/>
                </a:lnTo>
                <a:close/>
              </a:path>
              <a:path w="729336" h="171105">
                <a:moveTo>
                  <a:pt x="714756" y="69258"/>
                </a:moveTo>
                <a:lnTo>
                  <a:pt x="687073" y="85998"/>
                </a:lnTo>
                <a:lnTo>
                  <a:pt x="714629" y="102151"/>
                </a:lnTo>
                <a:lnTo>
                  <a:pt x="714756" y="69258"/>
                </a:lnTo>
                <a:close/>
              </a:path>
              <a:path w="729336" h="171105">
                <a:moveTo>
                  <a:pt x="724281" y="69258"/>
                </a:moveTo>
                <a:lnTo>
                  <a:pt x="714756" y="69258"/>
                </a:lnTo>
                <a:lnTo>
                  <a:pt x="714629" y="102151"/>
                </a:lnTo>
                <a:lnTo>
                  <a:pt x="724281" y="102151"/>
                </a:lnTo>
                <a:lnTo>
                  <a:pt x="724281" y="69258"/>
                </a:lnTo>
                <a:close/>
              </a:path>
              <a:path w="729336" h="171105">
                <a:moveTo>
                  <a:pt x="653931" y="66570"/>
                </a:moveTo>
                <a:lnTo>
                  <a:pt x="687073" y="85998"/>
                </a:lnTo>
                <a:lnTo>
                  <a:pt x="714756" y="69258"/>
                </a:lnTo>
                <a:lnTo>
                  <a:pt x="724281" y="69258"/>
                </a:lnTo>
                <a:lnTo>
                  <a:pt x="724281" y="66718"/>
                </a:lnTo>
                <a:lnTo>
                  <a:pt x="653931" y="66570"/>
                </a:lnTo>
                <a:close/>
              </a:path>
            </a:pathLst>
          </a:custGeom>
          <a:solidFill>
            <a:srgbClr val="000000"/>
          </a:solidFill>
        </p:spPr>
        <p:txBody>
          <a:bodyPr wrap="square" lIns="0" tIns="0" rIns="0" bIns="0" rtlCol="0">
            <a:noAutofit/>
          </a:bodyPr>
          <a:lstStyle/>
          <a:p>
            <a:endParaRPr/>
          </a:p>
        </p:txBody>
      </p:sp>
      <p:sp>
        <p:nvSpPr>
          <p:cNvPr id="57" name="object 57"/>
          <p:cNvSpPr/>
          <p:nvPr/>
        </p:nvSpPr>
        <p:spPr>
          <a:xfrm>
            <a:off x="3429000" y="3581400"/>
            <a:ext cx="285750" cy="551688"/>
          </a:xfrm>
          <a:custGeom>
            <a:avLst/>
            <a:gdLst/>
            <a:ahLst/>
            <a:cxnLst/>
            <a:rect l="l" t="t" r="r" b="b"/>
            <a:pathLst>
              <a:path w="285750" h="551688">
                <a:moveTo>
                  <a:pt x="285750" y="190500"/>
                </a:moveTo>
                <a:lnTo>
                  <a:pt x="95250" y="190500"/>
                </a:lnTo>
                <a:lnTo>
                  <a:pt x="95250" y="551688"/>
                </a:lnTo>
                <a:lnTo>
                  <a:pt x="285750" y="551688"/>
                </a:lnTo>
                <a:lnTo>
                  <a:pt x="285750" y="190500"/>
                </a:lnTo>
                <a:close/>
              </a:path>
              <a:path w="285750" h="551688">
                <a:moveTo>
                  <a:pt x="190500" y="0"/>
                </a:moveTo>
                <a:lnTo>
                  <a:pt x="0" y="190500"/>
                </a:lnTo>
                <a:lnTo>
                  <a:pt x="381000" y="190500"/>
                </a:lnTo>
                <a:lnTo>
                  <a:pt x="190500" y="0"/>
                </a:lnTo>
                <a:close/>
              </a:path>
            </a:pathLst>
          </a:custGeom>
          <a:solidFill>
            <a:srgbClr val="4F81BC"/>
          </a:solidFill>
        </p:spPr>
        <p:txBody>
          <a:bodyPr wrap="square" lIns="0" tIns="0" rIns="0" bIns="0" rtlCol="0">
            <a:noAutofit/>
          </a:bodyPr>
          <a:lstStyle/>
          <a:p>
            <a:endParaRPr/>
          </a:p>
        </p:txBody>
      </p:sp>
      <p:sp>
        <p:nvSpPr>
          <p:cNvPr id="58" name="object 58"/>
          <p:cNvSpPr/>
          <p:nvPr/>
        </p:nvSpPr>
        <p:spPr>
          <a:xfrm>
            <a:off x="3429000" y="3581400"/>
            <a:ext cx="381000" cy="551688"/>
          </a:xfrm>
          <a:custGeom>
            <a:avLst/>
            <a:gdLst/>
            <a:ahLst/>
            <a:cxnLst/>
            <a:rect l="l" t="t" r="r" b="b"/>
            <a:pathLst>
              <a:path w="381000" h="551688">
                <a:moveTo>
                  <a:pt x="95250" y="551688"/>
                </a:moveTo>
                <a:lnTo>
                  <a:pt x="95250" y="190500"/>
                </a:lnTo>
                <a:lnTo>
                  <a:pt x="0" y="190500"/>
                </a:lnTo>
                <a:lnTo>
                  <a:pt x="190500" y="0"/>
                </a:lnTo>
                <a:lnTo>
                  <a:pt x="381000" y="190500"/>
                </a:lnTo>
                <a:lnTo>
                  <a:pt x="285750" y="190500"/>
                </a:lnTo>
                <a:lnTo>
                  <a:pt x="285750" y="551688"/>
                </a:lnTo>
                <a:lnTo>
                  <a:pt x="95250" y="551688"/>
                </a:lnTo>
                <a:close/>
              </a:path>
            </a:pathLst>
          </a:custGeom>
          <a:ln w="25400">
            <a:solidFill>
              <a:srgbClr val="385D89"/>
            </a:solidFill>
          </a:ln>
        </p:spPr>
        <p:txBody>
          <a:bodyPr wrap="square" lIns="0" tIns="0" rIns="0" bIns="0" rtlCol="0">
            <a:noAutofit/>
          </a:bodyPr>
          <a:lstStyle/>
          <a:p>
            <a:endParaRPr/>
          </a:p>
        </p:txBody>
      </p:sp>
      <p:sp>
        <p:nvSpPr>
          <p:cNvPr id="59" name="object 59"/>
          <p:cNvSpPr/>
          <p:nvPr/>
        </p:nvSpPr>
        <p:spPr>
          <a:xfrm>
            <a:off x="3429000" y="2362200"/>
            <a:ext cx="285750" cy="704088"/>
          </a:xfrm>
          <a:custGeom>
            <a:avLst/>
            <a:gdLst/>
            <a:ahLst/>
            <a:cxnLst/>
            <a:rect l="l" t="t" r="r" b="b"/>
            <a:pathLst>
              <a:path w="285750" h="704088">
                <a:moveTo>
                  <a:pt x="285750" y="190500"/>
                </a:moveTo>
                <a:lnTo>
                  <a:pt x="95250" y="190500"/>
                </a:lnTo>
                <a:lnTo>
                  <a:pt x="95250" y="704088"/>
                </a:lnTo>
                <a:lnTo>
                  <a:pt x="285750" y="704088"/>
                </a:lnTo>
                <a:lnTo>
                  <a:pt x="285750" y="190500"/>
                </a:lnTo>
                <a:close/>
              </a:path>
              <a:path w="285750" h="704088">
                <a:moveTo>
                  <a:pt x="190500" y="0"/>
                </a:moveTo>
                <a:lnTo>
                  <a:pt x="0" y="190500"/>
                </a:lnTo>
                <a:lnTo>
                  <a:pt x="381000" y="190500"/>
                </a:lnTo>
                <a:lnTo>
                  <a:pt x="190500" y="0"/>
                </a:lnTo>
                <a:close/>
              </a:path>
            </a:pathLst>
          </a:custGeom>
          <a:solidFill>
            <a:srgbClr val="4F81BC"/>
          </a:solidFill>
        </p:spPr>
        <p:txBody>
          <a:bodyPr wrap="square" lIns="0" tIns="0" rIns="0" bIns="0" rtlCol="0">
            <a:noAutofit/>
          </a:bodyPr>
          <a:lstStyle/>
          <a:p>
            <a:endParaRPr/>
          </a:p>
        </p:txBody>
      </p:sp>
      <p:sp>
        <p:nvSpPr>
          <p:cNvPr id="60" name="object 60"/>
          <p:cNvSpPr/>
          <p:nvPr/>
        </p:nvSpPr>
        <p:spPr>
          <a:xfrm>
            <a:off x="3429000" y="2362200"/>
            <a:ext cx="381000" cy="704088"/>
          </a:xfrm>
          <a:custGeom>
            <a:avLst/>
            <a:gdLst/>
            <a:ahLst/>
            <a:cxnLst/>
            <a:rect l="l" t="t" r="r" b="b"/>
            <a:pathLst>
              <a:path w="381000" h="704088">
                <a:moveTo>
                  <a:pt x="95250" y="704088"/>
                </a:moveTo>
                <a:lnTo>
                  <a:pt x="95250" y="190500"/>
                </a:lnTo>
                <a:lnTo>
                  <a:pt x="0" y="190500"/>
                </a:lnTo>
                <a:lnTo>
                  <a:pt x="190500" y="0"/>
                </a:lnTo>
                <a:lnTo>
                  <a:pt x="381000" y="190500"/>
                </a:lnTo>
                <a:lnTo>
                  <a:pt x="285750" y="190500"/>
                </a:lnTo>
                <a:lnTo>
                  <a:pt x="285750" y="704088"/>
                </a:lnTo>
                <a:lnTo>
                  <a:pt x="95250" y="704088"/>
                </a:lnTo>
                <a:close/>
              </a:path>
            </a:pathLst>
          </a:custGeom>
          <a:ln w="25400">
            <a:solidFill>
              <a:srgbClr val="385D89"/>
            </a:solidFill>
          </a:ln>
        </p:spPr>
        <p:txBody>
          <a:bodyPr wrap="square" lIns="0" tIns="0" rIns="0" bIns="0" rtlCol="0">
            <a:noAutofit/>
          </a:bodyPr>
          <a:lstStyle/>
          <a:p>
            <a:endParaRPr/>
          </a:p>
        </p:txBody>
      </p:sp>
      <p:sp>
        <p:nvSpPr>
          <p:cNvPr id="61" name="object 61"/>
          <p:cNvSpPr/>
          <p:nvPr/>
        </p:nvSpPr>
        <p:spPr>
          <a:xfrm>
            <a:off x="4279391" y="1981200"/>
            <a:ext cx="445008" cy="228600"/>
          </a:xfrm>
          <a:custGeom>
            <a:avLst/>
            <a:gdLst/>
            <a:ahLst/>
            <a:cxnLst/>
            <a:rect l="l" t="t" r="r" b="b"/>
            <a:pathLst>
              <a:path w="445008" h="228600">
                <a:moveTo>
                  <a:pt x="0" y="114300"/>
                </a:moveTo>
                <a:lnTo>
                  <a:pt x="114300" y="0"/>
                </a:lnTo>
                <a:lnTo>
                  <a:pt x="114300" y="57150"/>
                </a:lnTo>
                <a:lnTo>
                  <a:pt x="445008" y="57150"/>
                </a:lnTo>
                <a:lnTo>
                  <a:pt x="445008" y="171450"/>
                </a:lnTo>
                <a:lnTo>
                  <a:pt x="114300" y="171450"/>
                </a:lnTo>
                <a:lnTo>
                  <a:pt x="114300" y="228600"/>
                </a:lnTo>
                <a:lnTo>
                  <a:pt x="0" y="114300"/>
                </a:lnTo>
                <a:close/>
              </a:path>
            </a:pathLst>
          </a:custGeom>
          <a:ln w="25400">
            <a:solidFill>
              <a:srgbClr val="000000"/>
            </a:solidFill>
          </a:ln>
        </p:spPr>
        <p:txBody>
          <a:bodyPr wrap="square" lIns="0" tIns="0" rIns="0" bIns="0" rtlCol="0">
            <a:noAutofit/>
          </a:bodyPr>
          <a:lstStyle/>
          <a:p>
            <a:endParaRPr/>
          </a:p>
        </p:txBody>
      </p:sp>
      <p:sp>
        <p:nvSpPr>
          <p:cNvPr id="62" name="object 62"/>
          <p:cNvSpPr/>
          <p:nvPr/>
        </p:nvSpPr>
        <p:spPr>
          <a:xfrm>
            <a:off x="4267200" y="3200400"/>
            <a:ext cx="445008" cy="228600"/>
          </a:xfrm>
          <a:custGeom>
            <a:avLst/>
            <a:gdLst/>
            <a:ahLst/>
            <a:cxnLst/>
            <a:rect l="l" t="t" r="r" b="b"/>
            <a:pathLst>
              <a:path w="445008" h="228600">
                <a:moveTo>
                  <a:pt x="0" y="114300"/>
                </a:moveTo>
                <a:lnTo>
                  <a:pt x="114300" y="0"/>
                </a:lnTo>
                <a:lnTo>
                  <a:pt x="114300" y="57150"/>
                </a:lnTo>
                <a:lnTo>
                  <a:pt x="445008" y="57150"/>
                </a:lnTo>
                <a:lnTo>
                  <a:pt x="445008" y="171450"/>
                </a:lnTo>
                <a:lnTo>
                  <a:pt x="114300" y="171450"/>
                </a:lnTo>
                <a:lnTo>
                  <a:pt x="114300" y="228600"/>
                </a:lnTo>
                <a:lnTo>
                  <a:pt x="0" y="114300"/>
                </a:lnTo>
                <a:close/>
              </a:path>
            </a:pathLst>
          </a:custGeom>
          <a:ln w="25400">
            <a:solidFill>
              <a:srgbClr val="000000"/>
            </a:solidFill>
          </a:ln>
        </p:spPr>
        <p:txBody>
          <a:bodyPr wrap="square" lIns="0" tIns="0" rIns="0" bIns="0" rtlCol="0">
            <a:noAutofit/>
          </a:bodyPr>
          <a:lstStyle/>
          <a:p>
            <a:endParaRPr/>
          </a:p>
        </p:txBody>
      </p:sp>
      <p:sp>
        <p:nvSpPr>
          <p:cNvPr id="63" name="object 63"/>
          <p:cNvSpPr/>
          <p:nvPr/>
        </p:nvSpPr>
        <p:spPr>
          <a:xfrm>
            <a:off x="4267200" y="4343400"/>
            <a:ext cx="445008" cy="228600"/>
          </a:xfrm>
          <a:custGeom>
            <a:avLst/>
            <a:gdLst/>
            <a:ahLst/>
            <a:cxnLst/>
            <a:rect l="l" t="t" r="r" b="b"/>
            <a:pathLst>
              <a:path w="445008" h="228600">
                <a:moveTo>
                  <a:pt x="0" y="114300"/>
                </a:moveTo>
                <a:lnTo>
                  <a:pt x="114300" y="0"/>
                </a:lnTo>
                <a:lnTo>
                  <a:pt x="114300" y="57150"/>
                </a:lnTo>
                <a:lnTo>
                  <a:pt x="445008" y="57150"/>
                </a:lnTo>
                <a:lnTo>
                  <a:pt x="445008" y="171450"/>
                </a:lnTo>
                <a:lnTo>
                  <a:pt x="114300" y="171450"/>
                </a:lnTo>
                <a:lnTo>
                  <a:pt x="114300" y="228600"/>
                </a:lnTo>
                <a:lnTo>
                  <a:pt x="0" y="114300"/>
                </a:lnTo>
                <a:close/>
              </a:path>
            </a:pathLst>
          </a:custGeom>
          <a:ln w="25400">
            <a:solidFill>
              <a:srgbClr val="000000"/>
            </a:solidFill>
          </a:ln>
        </p:spPr>
        <p:txBody>
          <a:bodyPr wrap="square" lIns="0" tIns="0" rIns="0" bIns="0" rtlCol="0">
            <a:noAutofit/>
          </a:bodyPr>
          <a:lstStyle/>
          <a:p>
            <a:endParaRPr/>
          </a:p>
        </p:txBody>
      </p:sp>
      <p:sp>
        <p:nvSpPr>
          <p:cNvPr id="64" name="object 64"/>
          <p:cNvSpPr/>
          <p:nvPr/>
        </p:nvSpPr>
        <p:spPr>
          <a:xfrm>
            <a:off x="2514600" y="5334000"/>
            <a:ext cx="2197608" cy="228600"/>
          </a:xfrm>
          <a:custGeom>
            <a:avLst/>
            <a:gdLst/>
            <a:ahLst/>
            <a:cxnLst/>
            <a:rect l="l" t="t" r="r" b="b"/>
            <a:pathLst>
              <a:path w="2197608" h="228600">
                <a:moveTo>
                  <a:pt x="0" y="114300"/>
                </a:moveTo>
                <a:lnTo>
                  <a:pt x="114300" y="0"/>
                </a:lnTo>
                <a:lnTo>
                  <a:pt x="114300" y="57150"/>
                </a:lnTo>
                <a:lnTo>
                  <a:pt x="2197608" y="57150"/>
                </a:lnTo>
                <a:lnTo>
                  <a:pt x="2197608" y="171450"/>
                </a:lnTo>
                <a:lnTo>
                  <a:pt x="114300" y="171450"/>
                </a:lnTo>
                <a:lnTo>
                  <a:pt x="114300" y="228600"/>
                </a:lnTo>
                <a:lnTo>
                  <a:pt x="0" y="114300"/>
                </a:lnTo>
                <a:close/>
              </a:path>
            </a:pathLst>
          </a:custGeom>
          <a:ln w="25400">
            <a:solidFill>
              <a:srgbClr val="000000"/>
            </a:solidFill>
          </a:ln>
        </p:spPr>
        <p:txBody>
          <a:bodyPr wrap="square" lIns="0" tIns="0" rIns="0" bIns="0" rtlCol="0">
            <a:noAutofit/>
          </a:bodyPr>
          <a:lstStyle/>
          <a:p>
            <a:endParaRPr/>
          </a:p>
        </p:txBody>
      </p:sp>
      <p:sp>
        <p:nvSpPr>
          <p:cNvPr id="65" name="object 65"/>
          <p:cNvSpPr/>
          <p:nvPr/>
        </p:nvSpPr>
        <p:spPr>
          <a:xfrm>
            <a:off x="6858000" y="1971091"/>
            <a:ext cx="340868" cy="171229"/>
          </a:xfrm>
          <a:custGeom>
            <a:avLst/>
            <a:gdLst/>
            <a:ahLst/>
            <a:cxnLst/>
            <a:rect l="l" t="t" r="r" b="b"/>
            <a:pathLst>
              <a:path w="340868" h="171229">
                <a:moveTo>
                  <a:pt x="153806" y="0"/>
                </a:moveTo>
                <a:lnTo>
                  <a:pt x="142113" y="2616"/>
                </a:lnTo>
                <a:lnTo>
                  <a:pt x="0" y="86309"/>
                </a:lnTo>
                <a:lnTo>
                  <a:pt x="142875" y="168859"/>
                </a:lnTo>
                <a:lnTo>
                  <a:pt x="151549" y="171229"/>
                </a:lnTo>
                <a:lnTo>
                  <a:pt x="161994" y="167680"/>
                </a:lnTo>
                <a:lnTo>
                  <a:pt x="170991" y="156482"/>
                </a:lnTo>
                <a:lnTo>
                  <a:pt x="169898" y="144769"/>
                </a:lnTo>
                <a:lnTo>
                  <a:pt x="161925" y="135839"/>
                </a:lnTo>
                <a:lnTo>
                  <a:pt x="108935" y="105232"/>
                </a:lnTo>
                <a:lnTo>
                  <a:pt x="37973" y="105232"/>
                </a:lnTo>
                <a:lnTo>
                  <a:pt x="37719" y="67132"/>
                </a:lnTo>
                <a:lnTo>
                  <a:pt x="105719" y="66818"/>
                </a:lnTo>
                <a:lnTo>
                  <a:pt x="168144" y="28491"/>
                </a:lnTo>
                <a:lnTo>
                  <a:pt x="169819" y="17805"/>
                </a:lnTo>
                <a:lnTo>
                  <a:pt x="164491" y="4707"/>
                </a:lnTo>
                <a:lnTo>
                  <a:pt x="153806" y="0"/>
                </a:lnTo>
                <a:close/>
              </a:path>
              <a:path w="340868" h="171229">
                <a:moveTo>
                  <a:pt x="105719" y="66818"/>
                </a:moveTo>
                <a:lnTo>
                  <a:pt x="37719" y="67132"/>
                </a:lnTo>
                <a:lnTo>
                  <a:pt x="37973" y="105232"/>
                </a:lnTo>
                <a:lnTo>
                  <a:pt x="108373" y="104907"/>
                </a:lnTo>
                <a:lnTo>
                  <a:pt x="104318" y="102565"/>
                </a:lnTo>
                <a:lnTo>
                  <a:pt x="47498" y="102565"/>
                </a:lnTo>
                <a:lnTo>
                  <a:pt x="47371" y="69672"/>
                </a:lnTo>
                <a:lnTo>
                  <a:pt x="101071" y="69672"/>
                </a:lnTo>
                <a:lnTo>
                  <a:pt x="105719" y="66818"/>
                </a:lnTo>
                <a:close/>
              </a:path>
              <a:path w="340868" h="171229">
                <a:moveTo>
                  <a:pt x="108373" y="104907"/>
                </a:moveTo>
                <a:lnTo>
                  <a:pt x="37973" y="105232"/>
                </a:lnTo>
                <a:lnTo>
                  <a:pt x="108935" y="105232"/>
                </a:lnTo>
                <a:lnTo>
                  <a:pt x="108373" y="104907"/>
                </a:lnTo>
                <a:close/>
              </a:path>
              <a:path w="340868" h="171229">
                <a:moveTo>
                  <a:pt x="340741" y="65735"/>
                </a:moveTo>
                <a:lnTo>
                  <a:pt x="105719" y="66818"/>
                </a:lnTo>
                <a:lnTo>
                  <a:pt x="75040" y="85654"/>
                </a:lnTo>
                <a:lnTo>
                  <a:pt x="108373" y="104907"/>
                </a:lnTo>
                <a:lnTo>
                  <a:pt x="340868" y="103835"/>
                </a:lnTo>
                <a:lnTo>
                  <a:pt x="340741" y="65735"/>
                </a:lnTo>
                <a:close/>
              </a:path>
              <a:path w="340868" h="171229">
                <a:moveTo>
                  <a:pt x="47371" y="69672"/>
                </a:moveTo>
                <a:lnTo>
                  <a:pt x="47498" y="102565"/>
                </a:lnTo>
                <a:lnTo>
                  <a:pt x="75040" y="85654"/>
                </a:lnTo>
                <a:lnTo>
                  <a:pt x="47371" y="69672"/>
                </a:lnTo>
                <a:close/>
              </a:path>
              <a:path w="340868" h="171229">
                <a:moveTo>
                  <a:pt x="75040" y="85654"/>
                </a:moveTo>
                <a:lnTo>
                  <a:pt x="47498" y="102565"/>
                </a:lnTo>
                <a:lnTo>
                  <a:pt x="104318" y="102565"/>
                </a:lnTo>
                <a:lnTo>
                  <a:pt x="75040" y="85654"/>
                </a:lnTo>
                <a:close/>
              </a:path>
              <a:path w="340868" h="171229">
                <a:moveTo>
                  <a:pt x="101071" y="69672"/>
                </a:moveTo>
                <a:lnTo>
                  <a:pt x="47371" y="69672"/>
                </a:lnTo>
                <a:lnTo>
                  <a:pt x="75040" y="85654"/>
                </a:lnTo>
                <a:lnTo>
                  <a:pt x="101071" y="69672"/>
                </a:lnTo>
                <a:close/>
              </a:path>
            </a:pathLst>
          </a:custGeom>
          <a:solidFill>
            <a:srgbClr val="000000"/>
          </a:solidFill>
        </p:spPr>
        <p:txBody>
          <a:bodyPr wrap="square" lIns="0" tIns="0" rIns="0" bIns="0" rtlCol="0">
            <a:noAutofit/>
          </a:bodyPr>
          <a:lstStyle/>
          <a:p>
            <a:endParaRPr/>
          </a:p>
        </p:txBody>
      </p:sp>
      <p:sp>
        <p:nvSpPr>
          <p:cNvPr id="66" name="object 66"/>
          <p:cNvSpPr/>
          <p:nvPr/>
        </p:nvSpPr>
        <p:spPr>
          <a:xfrm>
            <a:off x="6858000" y="3191789"/>
            <a:ext cx="340868" cy="171186"/>
          </a:xfrm>
          <a:custGeom>
            <a:avLst/>
            <a:gdLst/>
            <a:ahLst/>
            <a:cxnLst/>
            <a:rect l="l" t="t" r="r" b="b"/>
            <a:pathLst>
              <a:path w="340868" h="171186">
                <a:moveTo>
                  <a:pt x="153798" y="0"/>
                </a:moveTo>
                <a:lnTo>
                  <a:pt x="142113" y="2514"/>
                </a:lnTo>
                <a:lnTo>
                  <a:pt x="0" y="86334"/>
                </a:lnTo>
                <a:lnTo>
                  <a:pt x="142875" y="168757"/>
                </a:lnTo>
                <a:lnTo>
                  <a:pt x="151490" y="171186"/>
                </a:lnTo>
                <a:lnTo>
                  <a:pt x="161896" y="167624"/>
                </a:lnTo>
                <a:lnTo>
                  <a:pt x="170906" y="156466"/>
                </a:lnTo>
                <a:lnTo>
                  <a:pt x="169840" y="144798"/>
                </a:lnTo>
                <a:lnTo>
                  <a:pt x="161925" y="135864"/>
                </a:lnTo>
                <a:lnTo>
                  <a:pt x="108656" y="105130"/>
                </a:lnTo>
                <a:lnTo>
                  <a:pt x="37846" y="105130"/>
                </a:lnTo>
                <a:lnTo>
                  <a:pt x="37719" y="67030"/>
                </a:lnTo>
                <a:lnTo>
                  <a:pt x="105791" y="66745"/>
                </a:lnTo>
                <a:lnTo>
                  <a:pt x="167989" y="28582"/>
                </a:lnTo>
                <a:lnTo>
                  <a:pt x="169738" y="17889"/>
                </a:lnTo>
                <a:lnTo>
                  <a:pt x="164507" y="4791"/>
                </a:lnTo>
                <a:lnTo>
                  <a:pt x="153798" y="0"/>
                </a:lnTo>
                <a:close/>
              </a:path>
              <a:path w="340868" h="171186">
                <a:moveTo>
                  <a:pt x="105791" y="66745"/>
                </a:moveTo>
                <a:lnTo>
                  <a:pt x="37719" y="67030"/>
                </a:lnTo>
                <a:lnTo>
                  <a:pt x="37846" y="105130"/>
                </a:lnTo>
                <a:lnTo>
                  <a:pt x="108146" y="104836"/>
                </a:lnTo>
                <a:lnTo>
                  <a:pt x="104254" y="102590"/>
                </a:lnTo>
                <a:lnTo>
                  <a:pt x="47371" y="102590"/>
                </a:lnTo>
                <a:lnTo>
                  <a:pt x="47244" y="69697"/>
                </a:lnTo>
                <a:lnTo>
                  <a:pt x="100979" y="69697"/>
                </a:lnTo>
                <a:lnTo>
                  <a:pt x="105791" y="66745"/>
                </a:lnTo>
                <a:close/>
              </a:path>
              <a:path w="340868" h="171186">
                <a:moveTo>
                  <a:pt x="108146" y="104836"/>
                </a:moveTo>
                <a:lnTo>
                  <a:pt x="37846" y="105130"/>
                </a:lnTo>
                <a:lnTo>
                  <a:pt x="108656" y="105130"/>
                </a:lnTo>
                <a:lnTo>
                  <a:pt x="108146" y="104836"/>
                </a:lnTo>
                <a:close/>
              </a:path>
              <a:path w="340868" h="171186">
                <a:moveTo>
                  <a:pt x="340741" y="65760"/>
                </a:moveTo>
                <a:lnTo>
                  <a:pt x="105791" y="66745"/>
                </a:lnTo>
                <a:lnTo>
                  <a:pt x="74938" y="85676"/>
                </a:lnTo>
                <a:lnTo>
                  <a:pt x="108146" y="104836"/>
                </a:lnTo>
                <a:lnTo>
                  <a:pt x="340868" y="103860"/>
                </a:lnTo>
                <a:lnTo>
                  <a:pt x="340741" y="65760"/>
                </a:lnTo>
                <a:close/>
              </a:path>
              <a:path w="340868" h="171186">
                <a:moveTo>
                  <a:pt x="47244" y="69697"/>
                </a:moveTo>
                <a:lnTo>
                  <a:pt x="47371" y="102590"/>
                </a:lnTo>
                <a:lnTo>
                  <a:pt x="74938" y="85676"/>
                </a:lnTo>
                <a:lnTo>
                  <a:pt x="47244" y="69697"/>
                </a:lnTo>
                <a:close/>
              </a:path>
              <a:path w="340868" h="171186">
                <a:moveTo>
                  <a:pt x="74938" y="85676"/>
                </a:moveTo>
                <a:lnTo>
                  <a:pt x="47371" y="102590"/>
                </a:lnTo>
                <a:lnTo>
                  <a:pt x="104254" y="102590"/>
                </a:lnTo>
                <a:lnTo>
                  <a:pt x="74938" y="85676"/>
                </a:lnTo>
                <a:close/>
              </a:path>
              <a:path w="340868" h="171186">
                <a:moveTo>
                  <a:pt x="100979" y="69697"/>
                </a:moveTo>
                <a:lnTo>
                  <a:pt x="47244" y="69697"/>
                </a:lnTo>
                <a:lnTo>
                  <a:pt x="74938" y="85676"/>
                </a:lnTo>
                <a:lnTo>
                  <a:pt x="100979" y="69697"/>
                </a:lnTo>
                <a:close/>
              </a:path>
            </a:pathLst>
          </a:custGeom>
          <a:solidFill>
            <a:srgbClr val="000000"/>
          </a:solidFill>
        </p:spPr>
        <p:txBody>
          <a:bodyPr wrap="square" lIns="0" tIns="0" rIns="0" bIns="0" rtlCol="0">
            <a:noAutofit/>
          </a:bodyPr>
          <a:lstStyle/>
          <a:p>
            <a:endParaRPr/>
          </a:p>
        </p:txBody>
      </p:sp>
      <p:sp>
        <p:nvSpPr>
          <p:cNvPr id="67" name="object 67"/>
          <p:cNvSpPr/>
          <p:nvPr/>
        </p:nvSpPr>
        <p:spPr>
          <a:xfrm>
            <a:off x="6858000" y="4333294"/>
            <a:ext cx="340868" cy="171200"/>
          </a:xfrm>
          <a:custGeom>
            <a:avLst/>
            <a:gdLst/>
            <a:ahLst/>
            <a:cxnLst/>
            <a:rect l="l" t="t" r="r" b="b"/>
            <a:pathLst>
              <a:path w="340868" h="171200">
                <a:moveTo>
                  <a:pt x="153745" y="0"/>
                </a:moveTo>
                <a:lnTo>
                  <a:pt x="142113" y="2612"/>
                </a:lnTo>
                <a:lnTo>
                  <a:pt x="0" y="86305"/>
                </a:lnTo>
                <a:lnTo>
                  <a:pt x="142875" y="168855"/>
                </a:lnTo>
                <a:lnTo>
                  <a:pt x="151457" y="171200"/>
                </a:lnTo>
                <a:lnTo>
                  <a:pt x="161884" y="167608"/>
                </a:lnTo>
                <a:lnTo>
                  <a:pt x="170924" y="156424"/>
                </a:lnTo>
                <a:lnTo>
                  <a:pt x="169824" y="144740"/>
                </a:lnTo>
                <a:lnTo>
                  <a:pt x="161925" y="135835"/>
                </a:lnTo>
                <a:lnTo>
                  <a:pt x="108876" y="105228"/>
                </a:lnTo>
                <a:lnTo>
                  <a:pt x="37846" y="105228"/>
                </a:lnTo>
                <a:lnTo>
                  <a:pt x="37719" y="67128"/>
                </a:lnTo>
                <a:lnTo>
                  <a:pt x="105614" y="66815"/>
                </a:lnTo>
                <a:lnTo>
                  <a:pt x="167999" y="28527"/>
                </a:lnTo>
                <a:lnTo>
                  <a:pt x="169712" y="17842"/>
                </a:lnTo>
                <a:lnTo>
                  <a:pt x="164425" y="4757"/>
                </a:lnTo>
                <a:lnTo>
                  <a:pt x="153745" y="0"/>
                </a:lnTo>
                <a:close/>
              </a:path>
              <a:path w="340868" h="171200">
                <a:moveTo>
                  <a:pt x="105614" y="66815"/>
                </a:moveTo>
                <a:lnTo>
                  <a:pt x="37719" y="67128"/>
                </a:lnTo>
                <a:lnTo>
                  <a:pt x="37846" y="105228"/>
                </a:lnTo>
                <a:lnTo>
                  <a:pt x="108313" y="104903"/>
                </a:lnTo>
                <a:lnTo>
                  <a:pt x="104254" y="102561"/>
                </a:lnTo>
                <a:lnTo>
                  <a:pt x="47371" y="102561"/>
                </a:lnTo>
                <a:lnTo>
                  <a:pt x="47244" y="69668"/>
                </a:lnTo>
                <a:lnTo>
                  <a:pt x="100966" y="69668"/>
                </a:lnTo>
                <a:lnTo>
                  <a:pt x="105614" y="66815"/>
                </a:lnTo>
                <a:close/>
              </a:path>
              <a:path w="340868" h="171200">
                <a:moveTo>
                  <a:pt x="108313" y="104903"/>
                </a:moveTo>
                <a:lnTo>
                  <a:pt x="37846" y="105228"/>
                </a:lnTo>
                <a:lnTo>
                  <a:pt x="108876" y="105228"/>
                </a:lnTo>
                <a:lnTo>
                  <a:pt x="108313" y="104903"/>
                </a:lnTo>
                <a:close/>
              </a:path>
              <a:path w="340868" h="171200">
                <a:moveTo>
                  <a:pt x="340741" y="65731"/>
                </a:moveTo>
                <a:lnTo>
                  <a:pt x="105614" y="66815"/>
                </a:lnTo>
                <a:lnTo>
                  <a:pt x="74934" y="85644"/>
                </a:lnTo>
                <a:lnTo>
                  <a:pt x="108313" y="104903"/>
                </a:lnTo>
                <a:lnTo>
                  <a:pt x="340868" y="103831"/>
                </a:lnTo>
                <a:lnTo>
                  <a:pt x="340741" y="65731"/>
                </a:lnTo>
                <a:close/>
              </a:path>
              <a:path w="340868" h="171200">
                <a:moveTo>
                  <a:pt x="47244" y="69668"/>
                </a:moveTo>
                <a:lnTo>
                  <a:pt x="47371" y="102561"/>
                </a:lnTo>
                <a:lnTo>
                  <a:pt x="74934" y="85644"/>
                </a:lnTo>
                <a:lnTo>
                  <a:pt x="47244" y="69668"/>
                </a:lnTo>
                <a:close/>
              </a:path>
              <a:path w="340868" h="171200">
                <a:moveTo>
                  <a:pt x="74934" y="85644"/>
                </a:moveTo>
                <a:lnTo>
                  <a:pt x="47371" y="102561"/>
                </a:lnTo>
                <a:lnTo>
                  <a:pt x="104254" y="102561"/>
                </a:lnTo>
                <a:lnTo>
                  <a:pt x="74934" y="85644"/>
                </a:lnTo>
                <a:close/>
              </a:path>
              <a:path w="340868" h="171200">
                <a:moveTo>
                  <a:pt x="100966" y="69668"/>
                </a:moveTo>
                <a:lnTo>
                  <a:pt x="47244" y="69668"/>
                </a:lnTo>
                <a:lnTo>
                  <a:pt x="74934" y="85644"/>
                </a:lnTo>
                <a:lnTo>
                  <a:pt x="100966" y="69668"/>
                </a:lnTo>
                <a:close/>
              </a:path>
            </a:pathLst>
          </a:custGeom>
          <a:solidFill>
            <a:srgbClr val="000000"/>
          </a:solidFill>
        </p:spPr>
        <p:txBody>
          <a:bodyPr wrap="square" lIns="0" tIns="0" rIns="0" bIns="0" rtlCol="0">
            <a:noAutofit/>
          </a:bodyPr>
          <a:lstStyle/>
          <a:p>
            <a:endParaRPr/>
          </a:p>
        </p:txBody>
      </p:sp>
      <p:sp>
        <p:nvSpPr>
          <p:cNvPr id="68" name="object 68"/>
          <p:cNvSpPr/>
          <p:nvPr/>
        </p:nvSpPr>
        <p:spPr>
          <a:xfrm>
            <a:off x="6858000" y="5400094"/>
            <a:ext cx="340868" cy="171200"/>
          </a:xfrm>
          <a:custGeom>
            <a:avLst/>
            <a:gdLst/>
            <a:ahLst/>
            <a:cxnLst/>
            <a:rect l="l" t="t" r="r" b="b"/>
            <a:pathLst>
              <a:path w="340868" h="171200">
                <a:moveTo>
                  <a:pt x="153745" y="0"/>
                </a:moveTo>
                <a:lnTo>
                  <a:pt x="142113" y="2612"/>
                </a:lnTo>
                <a:lnTo>
                  <a:pt x="0" y="86305"/>
                </a:lnTo>
                <a:lnTo>
                  <a:pt x="142875" y="168855"/>
                </a:lnTo>
                <a:lnTo>
                  <a:pt x="151457" y="171200"/>
                </a:lnTo>
                <a:lnTo>
                  <a:pt x="161884" y="167608"/>
                </a:lnTo>
                <a:lnTo>
                  <a:pt x="170924" y="156424"/>
                </a:lnTo>
                <a:lnTo>
                  <a:pt x="169824" y="144740"/>
                </a:lnTo>
                <a:lnTo>
                  <a:pt x="161925" y="135835"/>
                </a:lnTo>
                <a:lnTo>
                  <a:pt x="108876" y="105228"/>
                </a:lnTo>
                <a:lnTo>
                  <a:pt x="37846" y="105228"/>
                </a:lnTo>
                <a:lnTo>
                  <a:pt x="37719" y="67128"/>
                </a:lnTo>
                <a:lnTo>
                  <a:pt x="105614" y="66815"/>
                </a:lnTo>
                <a:lnTo>
                  <a:pt x="167999" y="28527"/>
                </a:lnTo>
                <a:lnTo>
                  <a:pt x="169712" y="17842"/>
                </a:lnTo>
                <a:lnTo>
                  <a:pt x="164425" y="4757"/>
                </a:lnTo>
                <a:lnTo>
                  <a:pt x="153745" y="0"/>
                </a:lnTo>
                <a:close/>
              </a:path>
              <a:path w="340868" h="171200">
                <a:moveTo>
                  <a:pt x="105614" y="66815"/>
                </a:moveTo>
                <a:lnTo>
                  <a:pt x="37719" y="67128"/>
                </a:lnTo>
                <a:lnTo>
                  <a:pt x="37846" y="105228"/>
                </a:lnTo>
                <a:lnTo>
                  <a:pt x="108313" y="104903"/>
                </a:lnTo>
                <a:lnTo>
                  <a:pt x="104254" y="102561"/>
                </a:lnTo>
                <a:lnTo>
                  <a:pt x="47371" y="102561"/>
                </a:lnTo>
                <a:lnTo>
                  <a:pt x="47244" y="69668"/>
                </a:lnTo>
                <a:lnTo>
                  <a:pt x="100966" y="69668"/>
                </a:lnTo>
                <a:lnTo>
                  <a:pt x="105614" y="66815"/>
                </a:lnTo>
                <a:close/>
              </a:path>
              <a:path w="340868" h="171200">
                <a:moveTo>
                  <a:pt x="108313" y="104903"/>
                </a:moveTo>
                <a:lnTo>
                  <a:pt x="37846" y="105228"/>
                </a:lnTo>
                <a:lnTo>
                  <a:pt x="108876" y="105228"/>
                </a:lnTo>
                <a:lnTo>
                  <a:pt x="108313" y="104903"/>
                </a:lnTo>
                <a:close/>
              </a:path>
              <a:path w="340868" h="171200">
                <a:moveTo>
                  <a:pt x="340741" y="65731"/>
                </a:moveTo>
                <a:lnTo>
                  <a:pt x="105614" y="66815"/>
                </a:lnTo>
                <a:lnTo>
                  <a:pt x="74934" y="85644"/>
                </a:lnTo>
                <a:lnTo>
                  <a:pt x="108313" y="104903"/>
                </a:lnTo>
                <a:lnTo>
                  <a:pt x="340868" y="103831"/>
                </a:lnTo>
                <a:lnTo>
                  <a:pt x="340741" y="65731"/>
                </a:lnTo>
                <a:close/>
              </a:path>
              <a:path w="340868" h="171200">
                <a:moveTo>
                  <a:pt x="47244" y="69668"/>
                </a:moveTo>
                <a:lnTo>
                  <a:pt x="47371" y="102561"/>
                </a:lnTo>
                <a:lnTo>
                  <a:pt x="74934" y="85644"/>
                </a:lnTo>
                <a:lnTo>
                  <a:pt x="47244" y="69668"/>
                </a:lnTo>
                <a:close/>
              </a:path>
              <a:path w="340868" h="171200">
                <a:moveTo>
                  <a:pt x="74934" y="85644"/>
                </a:moveTo>
                <a:lnTo>
                  <a:pt x="47371" y="102561"/>
                </a:lnTo>
                <a:lnTo>
                  <a:pt x="104254" y="102561"/>
                </a:lnTo>
                <a:lnTo>
                  <a:pt x="74934" y="85644"/>
                </a:lnTo>
                <a:close/>
              </a:path>
              <a:path w="340868" h="171200">
                <a:moveTo>
                  <a:pt x="100966" y="69668"/>
                </a:moveTo>
                <a:lnTo>
                  <a:pt x="47244" y="69668"/>
                </a:lnTo>
                <a:lnTo>
                  <a:pt x="74934" y="85644"/>
                </a:lnTo>
                <a:lnTo>
                  <a:pt x="100966" y="69668"/>
                </a:lnTo>
                <a:close/>
              </a:path>
            </a:pathLst>
          </a:custGeom>
          <a:solidFill>
            <a:srgbClr val="000000"/>
          </a:solidFill>
        </p:spPr>
        <p:txBody>
          <a:bodyPr wrap="square" lIns="0" tIns="0" rIns="0" bIns="0" rtlCol="0">
            <a:noAutofit/>
          </a:bodyPr>
          <a:lstStyle/>
          <a:p>
            <a:endParaRPr/>
          </a:p>
        </p:txBody>
      </p:sp>
      <p:sp>
        <p:nvSpPr>
          <p:cNvPr id="69" name="object 69"/>
          <p:cNvSpPr txBox="1"/>
          <p:nvPr/>
        </p:nvSpPr>
        <p:spPr>
          <a:xfrm>
            <a:off x="993140" y="6131256"/>
            <a:ext cx="2346960" cy="235585"/>
          </a:xfrm>
          <a:prstGeom prst="rect">
            <a:avLst/>
          </a:prstGeom>
        </p:spPr>
        <p:txBody>
          <a:bodyPr vert="horz" wrap="square" lIns="0" tIns="0" rIns="0" bIns="0" rtlCol="0">
            <a:noAutofit/>
          </a:bodyPr>
          <a:lstStyle/>
          <a:p>
            <a:pPr marL="12700"/>
            <a:r>
              <a:rPr sz="1400" spc="-30" dirty="0">
                <a:latin typeface="Calibri"/>
                <a:cs typeface="Calibri"/>
              </a:rPr>
              <a:t>P</a:t>
            </a:r>
            <a:r>
              <a:rPr sz="1400" dirty="0">
                <a:latin typeface="Calibri"/>
                <a:cs typeface="Calibri"/>
              </a:rPr>
              <a:t>er</a:t>
            </a:r>
            <a:r>
              <a:rPr sz="1400" spc="-10" dirty="0">
                <a:latin typeface="Calibri"/>
                <a:cs typeface="Calibri"/>
              </a:rPr>
              <a:t>m</a:t>
            </a:r>
            <a:r>
              <a:rPr sz="1400" dirty="0">
                <a:latin typeface="Calibri"/>
                <a:cs typeface="Calibri"/>
              </a:rPr>
              <a:t>e</a:t>
            </a:r>
            <a:r>
              <a:rPr sz="1400" spc="-10" dirty="0">
                <a:latin typeface="Calibri"/>
                <a:cs typeface="Calibri"/>
              </a:rPr>
              <a:t>nd</a:t>
            </a:r>
            <a:r>
              <a:rPr sz="1400" dirty="0">
                <a:latin typeface="Calibri"/>
                <a:cs typeface="Calibri"/>
              </a:rPr>
              <a:t>agri </a:t>
            </a:r>
            <a:r>
              <a:rPr sz="1400" spc="5" dirty="0">
                <a:latin typeface="Calibri"/>
                <a:cs typeface="Calibri"/>
              </a:rPr>
              <a:t>N</a:t>
            </a:r>
            <a:r>
              <a:rPr sz="1400" dirty="0">
                <a:latin typeface="Calibri"/>
                <a:cs typeface="Calibri"/>
              </a:rPr>
              <a:t>o.</a:t>
            </a:r>
            <a:r>
              <a:rPr sz="1400" spc="-25" dirty="0">
                <a:latin typeface="Calibri"/>
                <a:cs typeface="Calibri"/>
              </a:rPr>
              <a:t> </a:t>
            </a:r>
            <a:r>
              <a:rPr sz="1400" dirty="0">
                <a:latin typeface="Calibri"/>
                <a:cs typeface="Calibri"/>
              </a:rPr>
              <a:t>86 </a:t>
            </a:r>
            <a:r>
              <a:rPr sz="1400" spc="-110" dirty="0">
                <a:latin typeface="Calibri"/>
                <a:cs typeface="Calibri"/>
              </a:rPr>
              <a:t>T</a:t>
            </a:r>
            <a:r>
              <a:rPr sz="1400" dirty="0">
                <a:latin typeface="Calibri"/>
                <a:cs typeface="Calibri"/>
              </a:rPr>
              <a:t>a</a:t>
            </a:r>
            <a:r>
              <a:rPr sz="1400" spc="-10" dirty="0">
                <a:latin typeface="Calibri"/>
                <a:cs typeface="Calibri"/>
              </a:rPr>
              <a:t>hu</a:t>
            </a:r>
            <a:r>
              <a:rPr sz="1400" dirty="0">
                <a:latin typeface="Calibri"/>
                <a:cs typeface="Calibri"/>
              </a:rPr>
              <a:t>n</a:t>
            </a:r>
            <a:r>
              <a:rPr sz="1400" spc="10" dirty="0">
                <a:latin typeface="Calibri"/>
                <a:cs typeface="Calibri"/>
              </a:rPr>
              <a:t> </a:t>
            </a:r>
            <a:r>
              <a:rPr sz="1400" spc="-5" dirty="0">
                <a:latin typeface="Calibri"/>
                <a:cs typeface="Calibri"/>
              </a:rPr>
              <a:t>2017</a:t>
            </a:r>
            <a:endParaRPr sz="1400">
              <a:latin typeface="Calibri"/>
              <a:cs typeface="Calibri"/>
            </a:endParaRPr>
          </a:p>
        </p:txBody>
      </p:sp>
    </p:spTree>
    <p:extLst>
      <p:ext uri="{BB962C8B-B14F-4D97-AF65-F5344CB8AC3E}">
        <p14:creationId xmlns:p14="http://schemas.microsoft.com/office/powerpoint/2010/main" val="1175657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4038600"/>
            <a:ext cx="2057400" cy="1447800"/>
          </a:xfrm>
          <a:custGeom>
            <a:avLst/>
            <a:gdLst/>
            <a:ahLst/>
            <a:cxnLst/>
            <a:rect l="l" t="t" r="r" b="b"/>
            <a:pathLst>
              <a:path w="2057400" h="1447800">
                <a:moveTo>
                  <a:pt x="0" y="1447800"/>
                </a:moveTo>
                <a:lnTo>
                  <a:pt x="2057400" y="1447800"/>
                </a:lnTo>
                <a:lnTo>
                  <a:pt x="2057400" y="0"/>
                </a:lnTo>
                <a:lnTo>
                  <a:pt x="0" y="0"/>
                </a:lnTo>
                <a:lnTo>
                  <a:pt x="0" y="1447800"/>
                </a:lnTo>
                <a:close/>
              </a:path>
            </a:pathLst>
          </a:custGeom>
          <a:solidFill>
            <a:srgbClr val="B8CDE4"/>
          </a:solidFill>
        </p:spPr>
        <p:txBody>
          <a:bodyPr wrap="square" lIns="0" tIns="0" rIns="0" bIns="0" rtlCol="0">
            <a:noAutofit/>
          </a:bodyPr>
          <a:lstStyle/>
          <a:p>
            <a:endParaRPr/>
          </a:p>
        </p:txBody>
      </p:sp>
      <p:sp>
        <p:nvSpPr>
          <p:cNvPr id="3" name="object 3"/>
          <p:cNvSpPr/>
          <p:nvPr/>
        </p:nvSpPr>
        <p:spPr>
          <a:xfrm>
            <a:off x="1828800" y="4038600"/>
            <a:ext cx="2057400" cy="1447800"/>
          </a:xfrm>
          <a:custGeom>
            <a:avLst/>
            <a:gdLst/>
            <a:ahLst/>
            <a:cxnLst/>
            <a:rect l="l" t="t" r="r" b="b"/>
            <a:pathLst>
              <a:path w="2057400" h="1447800">
                <a:moveTo>
                  <a:pt x="0" y="1447800"/>
                </a:moveTo>
                <a:lnTo>
                  <a:pt x="2057400" y="1447800"/>
                </a:lnTo>
                <a:lnTo>
                  <a:pt x="2057400" y="0"/>
                </a:lnTo>
                <a:lnTo>
                  <a:pt x="0" y="0"/>
                </a:lnTo>
                <a:lnTo>
                  <a:pt x="0" y="1447800"/>
                </a:lnTo>
                <a:close/>
              </a:path>
            </a:pathLst>
          </a:custGeom>
          <a:ln w="25400">
            <a:solidFill>
              <a:srgbClr val="385D89"/>
            </a:solidFill>
            <a:prstDash val="lgDash"/>
          </a:ln>
        </p:spPr>
        <p:txBody>
          <a:bodyPr wrap="square" lIns="0" tIns="0" rIns="0" bIns="0" rtlCol="0">
            <a:noAutofit/>
          </a:bodyPr>
          <a:lstStyle/>
          <a:p>
            <a:endParaRPr/>
          </a:p>
        </p:txBody>
      </p:sp>
      <p:sp>
        <p:nvSpPr>
          <p:cNvPr id="4" name="object 4"/>
          <p:cNvSpPr/>
          <p:nvPr/>
        </p:nvSpPr>
        <p:spPr>
          <a:xfrm>
            <a:off x="2133600" y="2362200"/>
            <a:ext cx="1447800" cy="1143000"/>
          </a:xfrm>
          <a:custGeom>
            <a:avLst/>
            <a:gdLst/>
            <a:ahLst/>
            <a:cxnLst/>
            <a:rect l="l" t="t" r="r" b="b"/>
            <a:pathLst>
              <a:path w="1447800" h="1143000">
                <a:moveTo>
                  <a:pt x="0" y="1143000"/>
                </a:moveTo>
                <a:lnTo>
                  <a:pt x="1447800" y="1143000"/>
                </a:lnTo>
                <a:lnTo>
                  <a:pt x="1447800" y="0"/>
                </a:lnTo>
                <a:lnTo>
                  <a:pt x="0" y="0"/>
                </a:lnTo>
                <a:lnTo>
                  <a:pt x="0" y="1143000"/>
                </a:lnTo>
                <a:close/>
              </a:path>
            </a:pathLst>
          </a:custGeom>
          <a:solidFill>
            <a:srgbClr val="DCE6F1"/>
          </a:solidFill>
        </p:spPr>
        <p:txBody>
          <a:bodyPr wrap="square" lIns="0" tIns="0" rIns="0" bIns="0" rtlCol="0">
            <a:noAutofit/>
          </a:bodyPr>
          <a:lstStyle/>
          <a:p>
            <a:endParaRPr/>
          </a:p>
        </p:txBody>
      </p:sp>
      <p:sp>
        <p:nvSpPr>
          <p:cNvPr id="5" name="object 5"/>
          <p:cNvSpPr/>
          <p:nvPr/>
        </p:nvSpPr>
        <p:spPr>
          <a:xfrm>
            <a:off x="2133600" y="2362200"/>
            <a:ext cx="1447800" cy="1143000"/>
          </a:xfrm>
          <a:custGeom>
            <a:avLst/>
            <a:gdLst/>
            <a:ahLst/>
            <a:cxnLst/>
            <a:rect l="l" t="t" r="r" b="b"/>
            <a:pathLst>
              <a:path w="1447800" h="1143000">
                <a:moveTo>
                  <a:pt x="0" y="1143000"/>
                </a:moveTo>
                <a:lnTo>
                  <a:pt x="1447800" y="1143000"/>
                </a:lnTo>
                <a:lnTo>
                  <a:pt x="1447800" y="0"/>
                </a:lnTo>
                <a:lnTo>
                  <a:pt x="0" y="0"/>
                </a:lnTo>
                <a:lnTo>
                  <a:pt x="0" y="1143000"/>
                </a:lnTo>
                <a:close/>
              </a:path>
            </a:pathLst>
          </a:custGeom>
          <a:ln w="25400">
            <a:solidFill>
              <a:srgbClr val="385D89"/>
            </a:solidFill>
            <a:prstDash val="lgDash"/>
          </a:ln>
        </p:spPr>
        <p:txBody>
          <a:bodyPr wrap="square" lIns="0" tIns="0" rIns="0" bIns="0" rtlCol="0">
            <a:noAutofit/>
          </a:bodyPr>
          <a:lstStyle/>
          <a:p>
            <a:endParaRPr/>
          </a:p>
        </p:txBody>
      </p:sp>
      <p:sp>
        <p:nvSpPr>
          <p:cNvPr id="9" name="object 9"/>
          <p:cNvSpPr/>
          <p:nvPr/>
        </p:nvSpPr>
        <p:spPr>
          <a:xfrm>
            <a:off x="4191000" y="6477001"/>
            <a:ext cx="4267200" cy="1587"/>
          </a:xfrm>
          <a:custGeom>
            <a:avLst/>
            <a:gdLst/>
            <a:ahLst/>
            <a:cxnLst/>
            <a:rect l="l" t="t" r="r" b="b"/>
            <a:pathLst>
              <a:path w="4267200" h="1587">
                <a:moveTo>
                  <a:pt x="0" y="0"/>
                </a:moveTo>
                <a:lnTo>
                  <a:pt x="4267200" y="1587"/>
                </a:lnTo>
              </a:path>
            </a:pathLst>
          </a:custGeom>
          <a:ln w="57150">
            <a:solidFill>
              <a:srgbClr val="FF0000"/>
            </a:solidFill>
          </a:ln>
        </p:spPr>
        <p:txBody>
          <a:bodyPr wrap="square" lIns="0" tIns="0" rIns="0" bIns="0" rtlCol="0">
            <a:noAutofit/>
          </a:bodyPr>
          <a:lstStyle/>
          <a:p>
            <a:endParaRPr/>
          </a:p>
        </p:txBody>
      </p:sp>
      <p:sp>
        <p:nvSpPr>
          <p:cNvPr id="10" name="object 10"/>
          <p:cNvSpPr/>
          <p:nvPr/>
        </p:nvSpPr>
        <p:spPr>
          <a:xfrm>
            <a:off x="5486400" y="6551613"/>
            <a:ext cx="3505200" cy="1587"/>
          </a:xfrm>
          <a:custGeom>
            <a:avLst/>
            <a:gdLst/>
            <a:ahLst/>
            <a:cxnLst/>
            <a:rect l="l" t="t" r="r" b="b"/>
            <a:pathLst>
              <a:path w="3505200" h="1587">
                <a:moveTo>
                  <a:pt x="0" y="0"/>
                </a:moveTo>
                <a:lnTo>
                  <a:pt x="3505200" y="1587"/>
                </a:lnTo>
              </a:path>
            </a:pathLst>
          </a:custGeom>
          <a:ln w="57150">
            <a:solidFill>
              <a:srgbClr val="001F5F"/>
            </a:solidFill>
          </a:ln>
        </p:spPr>
        <p:txBody>
          <a:bodyPr wrap="square" lIns="0" tIns="0" rIns="0" bIns="0" rtlCol="0">
            <a:noAutofit/>
          </a:bodyPr>
          <a:lstStyle/>
          <a:p>
            <a:endParaRPr/>
          </a:p>
        </p:txBody>
      </p:sp>
      <p:sp>
        <p:nvSpPr>
          <p:cNvPr id="11" name="object 11"/>
          <p:cNvSpPr txBox="1"/>
          <p:nvPr/>
        </p:nvSpPr>
        <p:spPr>
          <a:xfrm>
            <a:off x="2493646" y="102382"/>
            <a:ext cx="7312406" cy="1009015"/>
          </a:xfrm>
          <a:prstGeom prst="rect">
            <a:avLst/>
          </a:prstGeom>
        </p:spPr>
        <p:txBody>
          <a:bodyPr vert="horz" wrap="square" lIns="0" tIns="0" rIns="0" bIns="0" rtlCol="0">
            <a:noAutofit/>
          </a:bodyPr>
          <a:lstStyle/>
          <a:p>
            <a:pPr marL="12700"/>
            <a:r>
              <a:rPr sz="3200" b="1" dirty="0" err="1">
                <a:latin typeface="Calibri"/>
                <a:cs typeface="Calibri"/>
              </a:rPr>
              <a:t>H</a:t>
            </a:r>
            <a:r>
              <a:rPr sz="3200" b="1" spc="-10" dirty="0" err="1">
                <a:latin typeface="Calibri"/>
                <a:cs typeface="Calibri"/>
              </a:rPr>
              <a:t>u</a:t>
            </a:r>
            <a:r>
              <a:rPr sz="3200" b="1" dirty="0" err="1">
                <a:latin typeface="Calibri"/>
                <a:cs typeface="Calibri"/>
              </a:rPr>
              <a:t>bu</a:t>
            </a:r>
            <a:r>
              <a:rPr sz="3200" b="1" spc="-10" dirty="0" err="1">
                <a:latin typeface="Calibri"/>
                <a:cs typeface="Calibri"/>
              </a:rPr>
              <a:t>n</a:t>
            </a:r>
            <a:r>
              <a:rPr sz="3200" b="1" spc="-55" dirty="0" err="1">
                <a:latin typeface="Calibri"/>
                <a:cs typeface="Calibri"/>
              </a:rPr>
              <a:t>g</a:t>
            </a:r>
            <a:r>
              <a:rPr sz="3200" b="1" dirty="0" err="1">
                <a:latin typeface="Calibri"/>
                <a:cs typeface="Calibri"/>
              </a:rPr>
              <a:t>an</a:t>
            </a:r>
            <a:r>
              <a:rPr sz="3200" b="1" spc="-40" dirty="0">
                <a:latin typeface="Calibri"/>
                <a:cs typeface="Calibri"/>
              </a:rPr>
              <a:t> </a:t>
            </a:r>
            <a:r>
              <a:rPr sz="3200" b="1" dirty="0" err="1">
                <a:latin typeface="Calibri"/>
                <a:cs typeface="Calibri"/>
              </a:rPr>
              <a:t>Kinerja</a:t>
            </a:r>
            <a:r>
              <a:rPr sz="3200" dirty="0">
                <a:latin typeface="Calibri"/>
                <a:cs typeface="Calibri"/>
              </a:rPr>
              <a:t> </a:t>
            </a:r>
            <a:r>
              <a:rPr sz="3200" b="1" spc="-55" dirty="0">
                <a:latin typeface="Calibri"/>
                <a:cs typeface="Calibri"/>
              </a:rPr>
              <a:t>P</a:t>
            </a:r>
            <a:r>
              <a:rPr sz="3200" b="1" dirty="0">
                <a:latin typeface="Calibri"/>
                <a:cs typeface="Calibri"/>
              </a:rPr>
              <a:t>em</a:t>
            </a:r>
            <a:r>
              <a:rPr sz="3200" b="1" spc="-15" dirty="0">
                <a:latin typeface="Calibri"/>
                <a:cs typeface="Calibri"/>
              </a:rPr>
              <a:t>b</a:t>
            </a:r>
            <a:r>
              <a:rPr sz="3200" b="1" dirty="0">
                <a:latin typeface="Calibri"/>
                <a:cs typeface="Calibri"/>
              </a:rPr>
              <a:t>angu</a:t>
            </a:r>
            <a:r>
              <a:rPr sz="3200" b="1" spc="-10" dirty="0">
                <a:latin typeface="Calibri"/>
                <a:cs typeface="Calibri"/>
              </a:rPr>
              <a:t>n</a:t>
            </a:r>
            <a:r>
              <a:rPr sz="3200" b="1" spc="-15" dirty="0">
                <a:latin typeface="Calibri"/>
                <a:cs typeface="Calibri"/>
              </a:rPr>
              <a:t>a</a:t>
            </a:r>
            <a:r>
              <a:rPr sz="3200" b="1" dirty="0">
                <a:latin typeface="Calibri"/>
                <a:cs typeface="Calibri"/>
              </a:rPr>
              <a:t>n</a:t>
            </a:r>
            <a:r>
              <a:rPr sz="3200" b="1" spc="-55" dirty="0">
                <a:latin typeface="Calibri"/>
                <a:cs typeface="Calibri"/>
              </a:rPr>
              <a:t> </a:t>
            </a:r>
            <a:r>
              <a:rPr sz="3200" b="1" dirty="0">
                <a:latin typeface="Calibri"/>
                <a:cs typeface="Calibri"/>
              </a:rPr>
              <a:t>Dae</a:t>
            </a:r>
            <a:r>
              <a:rPr sz="3200" b="1" spc="-85" dirty="0">
                <a:latin typeface="Calibri"/>
                <a:cs typeface="Calibri"/>
              </a:rPr>
              <a:t>r</a:t>
            </a:r>
            <a:r>
              <a:rPr sz="3200" b="1" dirty="0">
                <a:latin typeface="Calibri"/>
                <a:cs typeface="Calibri"/>
              </a:rPr>
              <a:t>ah</a:t>
            </a:r>
            <a:endParaRPr sz="3200" dirty="0">
              <a:latin typeface="Calibri"/>
              <a:cs typeface="Calibri"/>
            </a:endParaRPr>
          </a:p>
        </p:txBody>
      </p:sp>
      <p:sp>
        <p:nvSpPr>
          <p:cNvPr id="12" name="object 12"/>
          <p:cNvSpPr/>
          <p:nvPr/>
        </p:nvSpPr>
        <p:spPr>
          <a:xfrm>
            <a:off x="2286000" y="2438400"/>
            <a:ext cx="1066800" cy="304800"/>
          </a:xfrm>
          <a:custGeom>
            <a:avLst/>
            <a:gdLst/>
            <a:ahLst/>
            <a:cxnLst/>
            <a:rect l="l" t="t" r="r" b="b"/>
            <a:pathLst>
              <a:path w="1066800" h="304800">
                <a:moveTo>
                  <a:pt x="0" y="304800"/>
                </a:moveTo>
                <a:lnTo>
                  <a:pt x="1066800" y="304800"/>
                </a:lnTo>
                <a:lnTo>
                  <a:pt x="1066800" y="0"/>
                </a:lnTo>
                <a:lnTo>
                  <a:pt x="0" y="0"/>
                </a:lnTo>
                <a:lnTo>
                  <a:pt x="0" y="304800"/>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2286000" y="2438400"/>
            <a:ext cx="1066800" cy="304800"/>
          </a:xfrm>
          <a:custGeom>
            <a:avLst/>
            <a:gdLst/>
            <a:ahLst/>
            <a:cxnLst/>
            <a:rect l="l" t="t" r="r" b="b"/>
            <a:pathLst>
              <a:path w="1066800" h="304800">
                <a:moveTo>
                  <a:pt x="0" y="304800"/>
                </a:moveTo>
                <a:lnTo>
                  <a:pt x="1066800" y="304800"/>
                </a:lnTo>
                <a:lnTo>
                  <a:pt x="1066800" y="0"/>
                </a:lnTo>
                <a:lnTo>
                  <a:pt x="0" y="0"/>
                </a:lnTo>
                <a:lnTo>
                  <a:pt x="0" y="304800"/>
                </a:lnTo>
                <a:close/>
              </a:path>
            </a:pathLst>
          </a:custGeom>
          <a:ln w="38100">
            <a:solidFill>
              <a:srgbClr val="385D89"/>
            </a:solidFill>
          </a:ln>
        </p:spPr>
        <p:txBody>
          <a:bodyPr wrap="square" lIns="0" tIns="0" rIns="0" bIns="0" rtlCol="0">
            <a:noAutofit/>
          </a:bodyPr>
          <a:lstStyle/>
          <a:p>
            <a:endParaRPr/>
          </a:p>
        </p:txBody>
      </p:sp>
      <p:sp>
        <p:nvSpPr>
          <p:cNvPr id="14" name="object 14"/>
          <p:cNvSpPr txBox="1"/>
          <p:nvPr/>
        </p:nvSpPr>
        <p:spPr>
          <a:xfrm>
            <a:off x="2431161" y="2473072"/>
            <a:ext cx="775335" cy="235585"/>
          </a:xfrm>
          <a:prstGeom prst="rect">
            <a:avLst/>
          </a:prstGeom>
        </p:spPr>
        <p:txBody>
          <a:bodyPr vert="horz" wrap="square" lIns="0" tIns="0" rIns="0" bIns="0" rtlCol="0">
            <a:noAutofit/>
          </a:bodyPr>
          <a:lstStyle/>
          <a:p>
            <a:pPr marL="12700"/>
            <a:r>
              <a:rPr sz="1400" b="1" dirty="0">
                <a:latin typeface="Calibri"/>
                <a:cs typeface="Calibri"/>
              </a:rPr>
              <a:t>V</a:t>
            </a:r>
            <a:r>
              <a:rPr sz="1400" b="1" spc="-5" dirty="0">
                <a:latin typeface="Calibri"/>
                <a:cs typeface="Calibri"/>
              </a:rPr>
              <a:t>I</a:t>
            </a:r>
            <a:r>
              <a:rPr sz="1400" b="1" dirty="0">
                <a:latin typeface="Calibri"/>
                <a:cs typeface="Calibri"/>
              </a:rPr>
              <a:t>SI</a:t>
            </a:r>
            <a:r>
              <a:rPr sz="1400" b="1" spc="-25" dirty="0">
                <a:latin typeface="Calibri"/>
                <a:cs typeface="Calibri"/>
              </a:rPr>
              <a:t> </a:t>
            </a:r>
            <a:r>
              <a:rPr sz="1400" b="1" dirty="0">
                <a:latin typeface="Calibri"/>
                <a:cs typeface="Calibri"/>
              </a:rPr>
              <a:t>-</a:t>
            </a:r>
            <a:r>
              <a:rPr sz="1400" b="1" spc="-5" dirty="0">
                <a:latin typeface="Calibri"/>
                <a:cs typeface="Calibri"/>
              </a:rPr>
              <a:t> MISI</a:t>
            </a:r>
            <a:endParaRPr sz="1400">
              <a:latin typeface="Calibri"/>
              <a:cs typeface="Calibri"/>
            </a:endParaRPr>
          </a:p>
        </p:txBody>
      </p:sp>
      <p:sp>
        <p:nvSpPr>
          <p:cNvPr id="15" name="object 15"/>
          <p:cNvSpPr/>
          <p:nvPr/>
        </p:nvSpPr>
        <p:spPr>
          <a:xfrm>
            <a:off x="2286000" y="2971800"/>
            <a:ext cx="1066800" cy="457200"/>
          </a:xfrm>
          <a:custGeom>
            <a:avLst/>
            <a:gdLst/>
            <a:ahLst/>
            <a:cxnLst/>
            <a:rect l="l" t="t" r="r" b="b"/>
            <a:pathLst>
              <a:path w="1066800" h="457200">
                <a:moveTo>
                  <a:pt x="0" y="457200"/>
                </a:moveTo>
                <a:lnTo>
                  <a:pt x="1066800" y="457200"/>
                </a:lnTo>
                <a:lnTo>
                  <a:pt x="1066800" y="0"/>
                </a:lnTo>
                <a:lnTo>
                  <a:pt x="0" y="0"/>
                </a:lnTo>
                <a:lnTo>
                  <a:pt x="0" y="457200"/>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2286000" y="2971800"/>
            <a:ext cx="1066800" cy="457200"/>
          </a:xfrm>
          <a:custGeom>
            <a:avLst/>
            <a:gdLst/>
            <a:ahLst/>
            <a:cxnLst/>
            <a:rect l="l" t="t" r="r" b="b"/>
            <a:pathLst>
              <a:path w="1066800" h="457200">
                <a:moveTo>
                  <a:pt x="0" y="457200"/>
                </a:moveTo>
                <a:lnTo>
                  <a:pt x="1066800" y="457200"/>
                </a:lnTo>
                <a:lnTo>
                  <a:pt x="1066800" y="0"/>
                </a:lnTo>
                <a:lnTo>
                  <a:pt x="0" y="0"/>
                </a:lnTo>
                <a:lnTo>
                  <a:pt x="0" y="457200"/>
                </a:lnTo>
                <a:close/>
              </a:path>
            </a:pathLst>
          </a:custGeom>
          <a:ln w="38100">
            <a:solidFill>
              <a:srgbClr val="385D89"/>
            </a:solidFill>
          </a:ln>
        </p:spPr>
        <p:txBody>
          <a:bodyPr wrap="square" lIns="0" tIns="0" rIns="0" bIns="0" rtlCol="0">
            <a:noAutofit/>
          </a:bodyPr>
          <a:lstStyle/>
          <a:p>
            <a:endParaRPr/>
          </a:p>
        </p:txBody>
      </p:sp>
      <p:sp>
        <p:nvSpPr>
          <p:cNvPr id="17" name="object 17"/>
          <p:cNvSpPr txBox="1"/>
          <p:nvPr/>
        </p:nvSpPr>
        <p:spPr>
          <a:xfrm>
            <a:off x="2452498" y="2975991"/>
            <a:ext cx="732155" cy="448945"/>
          </a:xfrm>
          <a:prstGeom prst="rect">
            <a:avLst/>
          </a:prstGeom>
        </p:spPr>
        <p:txBody>
          <a:bodyPr vert="horz" wrap="square" lIns="0" tIns="0" rIns="0" bIns="0" rtlCol="0">
            <a:noAutofit/>
          </a:bodyPr>
          <a:lstStyle/>
          <a:p>
            <a:pPr marL="12700" marR="12700" indent="27305"/>
            <a:r>
              <a:rPr sz="1400" b="1" dirty="0">
                <a:latin typeface="Calibri"/>
                <a:cs typeface="Calibri"/>
              </a:rPr>
              <a:t>T</a:t>
            </a:r>
            <a:r>
              <a:rPr sz="1400" b="1" spc="-30" dirty="0">
                <a:latin typeface="Calibri"/>
                <a:cs typeface="Calibri"/>
              </a:rPr>
              <a:t>U</a:t>
            </a:r>
            <a:r>
              <a:rPr sz="1400" b="1" dirty="0">
                <a:latin typeface="Calibri"/>
                <a:cs typeface="Calibri"/>
              </a:rPr>
              <a:t>J</a:t>
            </a:r>
            <a:r>
              <a:rPr sz="1400" b="1" spc="-40" dirty="0">
                <a:latin typeface="Calibri"/>
                <a:cs typeface="Calibri"/>
              </a:rPr>
              <a:t>U</a:t>
            </a:r>
            <a:r>
              <a:rPr sz="1400" b="1" dirty="0">
                <a:latin typeface="Calibri"/>
                <a:cs typeface="Calibri"/>
              </a:rPr>
              <a:t>AN- </a:t>
            </a:r>
            <a:r>
              <a:rPr sz="1400" b="1" spc="-15" dirty="0">
                <a:latin typeface="Calibri"/>
                <a:cs typeface="Calibri"/>
              </a:rPr>
              <a:t>S</a:t>
            </a:r>
            <a:r>
              <a:rPr sz="1400" b="1" dirty="0">
                <a:latin typeface="Calibri"/>
                <a:cs typeface="Calibri"/>
              </a:rPr>
              <a:t>A</a:t>
            </a:r>
            <a:r>
              <a:rPr sz="1400" b="1" spc="-15" dirty="0">
                <a:latin typeface="Calibri"/>
                <a:cs typeface="Calibri"/>
              </a:rPr>
              <a:t>S</a:t>
            </a:r>
            <a:r>
              <a:rPr sz="1400" b="1" dirty="0">
                <a:latin typeface="Calibri"/>
                <a:cs typeface="Calibri"/>
              </a:rPr>
              <a:t>ARAN</a:t>
            </a:r>
            <a:endParaRPr sz="1400">
              <a:latin typeface="Calibri"/>
              <a:cs typeface="Calibri"/>
            </a:endParaRPr>
          </a:p>
        </p:txBody>
      </p:sp>
      <p:sp>
        <p:nvSpPr>
          <p:cNvPr id="18" name="object 18"/>
          <p:cNvSpPr/>
          <p:nvPr/>
        </p:nvSpPr>
        <p:spPr>
          <a:xfrm>
            <a:off x="1981200" y="4876800"/>
            <a:ext cx="1676400" cy="457200"/>
          </a:xfrm>
          <a:custGeom>
            <a:avLst/>
            <a:gdLst/>
            <a:ahLst/>
            <a:cxnLst/>
            <a:rect l="l" t="t" r="r" b="b"/>
            <a:pathLst>
              <a:path w="1676400" h="457200">
                <a:moveTo>
                  <a:pt x="0" y="457200"/>
                </a:moveTo>
                <a:lnTo>
                  <a:pt x="1676400" y="457200"/>
                </a:lnTo>
                <a:lnTo>
                  <a:pt x="1676400" y="0"/>
                </a:lnTo>
                <a:lnTo>
                  <a:pt x="0" y="0"/>
                </a:lnTo>
                <a:lnTo>
                  <a:pt x="0" y="457200"/>
                </a:lnTo>
                <a:close/>
              </a:path>
            </a:pathLst>
          </a:custGeom>
          <a:solidFill>
            <a:srgbClr val="FFFFFF"/>
          </a:solidFill>
        </p:spPr>
        <p:txBody>
          <a:bodyPr wrap="square" lIns="0" tIns="0" rIns="0" bIns="0" rtlCol="0">
            <a:noAutofit/>
          </a:bodyPr>
          <a:lstStyle/>
          <a:p>
            <a:endParaRPr/>
          </a:p>
        </p:txBody>
      </p:sp>
      <p:sp>
        <p:nvSpPr>
          <p:cNvPr id="19" name="object 19"/>
          <p:cNvSpPr/>
          <p:nvPr/>
        </p:nvSpPr>
        <p:spPr>
          <a:xfrm>
            <a:off x="1981200" y="4876800"/>
            <a:ext cx="1676400" cy="457200"/>
          </a:xfrm>
          <a:custGeom>
            <a:avLst/>
            <a:gdLst/>
            <a:ahLst/>
            <a:cxnLst/>
            <a:rect l="l" t="t" r="r" b="b"/>
            <a:pathLst>
              <a:path w="1676400" h="457200">
                <a:moveTo>
                  <a:pt x="0" y="457200"/>
                </a:moveTo>
                <a:lnTo>
                  <a:pt x="1676400" y="457200"/>
                </a:lnTo>
                <a:lnTo>
                  <a:pt x="1676400" y="0"/>
                </a:lnTo>
                <a:lnTo>
                  <a:pt x="0" y="0"/>
                </a:lnTo>
                <a:lnTo>
                  <a:pt x="0" y="457200"/>
                </a:lnTo>
                <a:close/>
              </a:path>
            </a:pathLst>
          </a:custGeom>
          <a:ln w="38100">
            <a:solidFill>
              <a:srgbClr val="385D89"/>
            </a:solidFill>
          </a:ln>
        </p:spPr>
        <p:txBody>
          <a:bodyPr wrap="square" lIns="0" tIns="0" rIns="0" bIns="0" rtlCol="0">
            <a:noAutofit/>
          </a:bodyPr>
          <a:lstStyle/>
          <a:p>
            <a:endParaRPr/>
          </a:p>
        </p:txBody>
      </p:sp>
      <p:sp>
        <p:nvSpPr>
          <p:cNvPr id="20" name="object 20"/>
          <p:cNvSpPr txBox="1"/>
          <p:nvPr/>
        </p:nvSpPr>
        <p:spPr>
          <a:xfrm>
            <a:off x="2354961" y="4849748"/>
            <a:ext cx="927735" cy="510540"/>
          </a:xfrm>
          <a:prstGeom prst="rect">
            <a:avLst/>
          </a:prstGeom>
        </p:spPr>
        <p:txBody>
          <a:bodyPr vert="horz" wrap="square" lIns="0" tIns="0" rIns="0" bIns="0" rtlCol="0">
            <a:noAutofit/>
          </a:bodyPr>
          <a:lstStyle/>
          <a:p>
            <a:pPr marL="21590" marR="12700" indent="-9525"/>
            <a:r>
              <a:rPr sz="1600" b="1" spc="-10" dirty="0">
                <a:latin typeface="Calibri"/>
                <a:cs typeface="Calibri"/>
              </a:rPr>
              <a:t>P</a:t>
            </a:r>
            <a:r>
              <a:rPr sz="1600" b="1" spc="-20" dirty="0">
                <a:latin typeface="Calibri"/>
                <a:cs typeface="Calibri"/>
              </a:rPr>
              <a:t>R</a:t>
            </a:r>
            <a:r>
              <a:rPr sz="1600" b="1" spc="-15" dirty="0">
                <a:latin typeface="Calibri"/>
                <a:cs typeface="Calibri"/>
              </a:rPr>
              <a:t>OGRAM</a:t>
            </a:r>
            <a:r>
              <a:rPr sz="1600" b="1" spc="-10" dirty="0">
                <a:latin typeface="Calibri"/>
                <a:cs typeface="Calibri"/>
              </a:rPr>
              <a:t> PRIORI</a:t>
            </a:r>
            <a:r>
              <a:rPr sz="1600" b="1" spc="-130" dirty="0">
                <a:latin typeface="Calibri"/>
                <a:cs typeface="Calibri"/>
              </a:rPr>
              <a:t>T</a:t>
            </a:r>
            <a:r>
              <a:rPr sz="1600" b="1" spc="-10" dirty="0">
                <a:latin typeface="Calibri"/>
                <a:cs typeface="Calibri"/>
              </a:rPr>
              <a:t>AS</a:t>
            </a:r>
            <a:endParaRPr sz="1600">
              <a:latin typeface="Calibri"/>
              <a:cs typeface="Calibri"/>
            </a:endParaRPr>
          </a:p>
        </p:txBody>
      </p:sp>
      <p:sp>
        <p:nvSpPr>
          <p:cNvPr id="21" name="object 21"/>
          <p:cNvSpPr/>
          <p:nvPr/>
        </p:nvSpPr>
        <p:spPr>
          <a:xfrm>
            <a:off x="2753106" y="2743836"/>
            <a:ext cx="132587" cy="228853"/>
          </a:xfrm>
          <a:custGeom>
            <a:avLst/>
            <a:gdLst/>
            <a:ahLst/>
            <a:cxnLst/>
            <a:rect l="l" t="t" r="r" b="b"/>
            <a:pathLst>
              <a:path w="132587" h="228853">
                <a:moveTo>
                  <a:pt x="16001" y="98043"/>
                </a:moveTo>
                <a:lnTo>
                  <a:pt x="2286" y="105917"/>
                </a:lnTo>
                <a:lnTo>
                  <a:pt x="0" y="114680"/>
                </a:lnTo>
                <a:lnTo>
                  <a:pt x="65531" y="228853"/>
                </a:lnTo>
                <a:lnTo>
                  <a:pt x="82294" y="200532"/>
                </a:lnTo>
                <a:lnTo>
                  <a:pt x="51435" y="200405"/>
                </a:lnTo>
                <a:lnTo>
                  <a:pt x="51803" y="147517"/>
                </a:lnTo>
                <a:lnTo>
                  <a:pt x="24764" y="100456"/>
                </a:lnTo>
                <a:lnTo>
                  <a:pt x="16001" y="98043"/>
                </a:lnTo>
                <a:close/>
              </a:path>
              <a:path w="132587" h="228853">
                <a:moveTo>
                  <a:pt x="51803" y="147517"/>
                </a:moveTo>
                <a:lnTo>
                  <a:pt x="51435" y="200405"/>
                </a:lnTo>
                <a:lnTo>
                  <a:pt x="80010" y="200532"/>
                </a:lnTo>
                <a:lnTo>
                  <a:pt x="80060" y="193293"/>
                </a:lnTo>
                <a:lnTo>
                  <a:pt x="53467" y="193166"/>
                </a:lnTo>
                <a:lnTo>
                  <a:pt x="65936" y="172114"/>
                </a:lnTo>
                <a:lnTo>
                  <a:pt x="51803" y="147517"/>
                </a:lnTo>
                <a:close/>
              </a:path>
              <a:path w="132587" h="228853">
                <a:moveTo>
                  <a:pt x="116839" y="98805"/>
                </a:moveTo>
                <a:lnTo>
                  <a:pt x="108076" y="100964"/>
                </a:lnTo>
                <a:lnTo>
                  <a:pt x="80378" y="147730"/>
                </a:lnTo>
                <a:lnTo>
                  <a:pt x="80010" y="200532"/>
                </a:lnTo>
                <a:lnTo>
                  <a:pt x="82294" y="200532"/>
                </a:lnTo>
                <a:lnTo>
                  <a:pt x="132587" y="115569"/>
                </a:lnTo>
                <a:lnTo>
                  <a:pt x="130429" y="106806"/>
                </a:lnTo>
                <a:lnTo>
                  <a:pt x="116839" y="98805"/>
                </a:lnTo>
                <a:close/>
              </a:path>
              <a:path w="132587" h="228853">
                <a:moveTo>
                  <a:pt x="65936" y="172114"/>
                </a:moveTo>
                <a:lnTo>
                  <a:pt x="53467" y="193166"/>
                </a:lnTo>
                <a:lnTo>
                  <a:pt x="78105" y="193293"/>
                </a:lnTo>
                <a:lnTo>
                  <a:pt x="65936" y="172114"/>
                </a:lnTo>
                <a:close/>
              </a:path>
              <a:path w="132587" h="228853">
                <a:moveTo>
                  <a:pt x="80378" y="147730"/>
                </a:moveTo>
                <a:lnTo>
                  <a:pt x="65936" y="172114"/>
                </a:lnTo>
                <a:lnTo>
                  <a:pt x="78105" y="193293"/>
                </a:lnTo>
                <a:lnTo>
                  <a:pt x="80060" y="193293"/>
                </a:lnTo>
                <a:lnTo>
                  <a:pt x="80378" y="147730"/>
                </a:lnTo>
                <a:close/>
              </a:path>
              <a:path w="132587" h="228853">
                <a:moveTo>
                  <a:pt x="52831" y="0"/>
                </a:moveTo>
                <a:lnTo>
                  <a:pt x="52032" y="114680"/>
                </a:lnTo>
                <a:lnTo>
                  <a:pt x="51926" y="147730"/>
                </a:lnTo>
                <a:lnTo>
                  <a:pt x="65936" y="172114"/>
                </a:lnTo>
                <a:lnTo>
                  <a:pt x="80378" y="147730"/>
                </a:lnTo>
                <a:lnTo>
                  <a:pt x="81406" y="253"/>
                </a:lnTo>
                <a:lnTo>
                  <a:pt x="52831" y="0"/>
                </a:lnTo>
                <a:close/>
              </a:path>
            </a:pathLst>
          </a:custGeom>
          <a:solidFill>
            <a:srgbClr val="000000"/>
          </a:solidFill>
        </p:spPr>
        <p:txBody>
          <a:bodyPr wrap="square" lIns="0" tIns="0" rIns="0" bIns="0" rtlCol="0">
            <a:noAutofit/>
          </a:bodyPr>
          <a:lstStyle/>
          <a:p>
            <a:endParaRPr/>
          </a:p>
        </p:txBody>
      </p:sp>
      <p:sp>
        <p:nvSpPr>
          <p:cNvPr id="22" name="object 22"/>
          <p:cNvSpPr/>
          <p:nvPr/>
        </p:nvSpPr>
        <p:spPr>
          <a:xfrm>
            <a:off x="2790698" y="3505961"/>
            <a:ext cx="132714" cy="533526"/>
          </a:xfrm>
          <a:custGeom>
            <a:avLst/>
            <a:gdLst/>
            <a:ahLst/>
            <a:cxnLst/>
            <a:rect l="l" t="t" r="r" b="b"/>
            <a:pathLst>
              <a:path w="132714" h="533526">
                <a:moveTo>
                  <a:pt x="16001" y="402970"/>
                </a:moveTo>
                <a:lnTo>
                  <a:pt x="2285" y="410844"/>
                </a:lnTo>
                <a:lnTo>
                  <a:pt x="0" y="419607"/>
                </a:lnTo>
                <a:lnTo>
                  <a:pt x="3937" y="426465"/>
                </a:lnTo>
                <a:lnTo>
                  <a:pt x="66039" y="533526"/>
                </a:lnTo>
                <a:lnTo>
                  <a:pt x="82661" y="505206"/>
                </a:lnTo>
                <a:lnTo>
                  <a:pt x="51815" y="505079"/>
                </a:lnTo>
                <a:lnTo>
                  <a:pt x="51975" y="452249"/>
                </a:lnTo>
                <a:lnTo>
                  <a:pt x="28701" y="412114"/>
                </a:lnTo>
                <a:lnTo>
                  <a:pt x="24764" y="405256"/>
                </a:lnTo>
                <a:lnTo>
                  <a:pt x="16001" y="402970"/>
                </a:lnTo>
                <a:close/>
              </a:path>
              <a:path w="132714" h="533526">
                <a:moveTo>
                  <a:pt x="51975" y="452249"/>
                </a:moveTo>
                <a:lnTo>
                  <a:pt x="51815" y="505079"/>
                </a:lnTo>
                <a:lnTo>
                  <a:pt x="80390" y="505206"/>
                </a:lnTo>
                <a:lnTo>
                  <a:pt x="80412" y="497967"/>
                </a:lnTo>
                <a:lnTo>
                  <a:pt x="53720" y="497967"/>
                </a:lnTo>
                <a:lnTo>
                  <a:pt x="66184" y="476753"/>
                </a:lnTo>
                <a:lnTo>
                  <a:pt x="51975" y="452249"/>
                </a:lnTo>
                <a:close/>
              </a:path>
              <a:path w="132714" h="533526">
                <a:moveTo>
                  <a:pt x="116839" y="403225"/>
                </a:moveTo>
                <a:lnTo>
                  <a:pt x="80581" y="452249"/>
                </a:lnTo>
                <a:lnTo>
                  <a:pt x="80390" y="505206"/>
                </a:lnTo>
                <a:lnTo>
                  <a:pt x="82661" y="505206"/>
                </a:lnTo>
                <a:lnTo>
                  <a:pt x="128650" y="426846"/>
                </a:lnTo>
                <a:lnTo>
                  <a:pt x="132714" y="419988"/>
                </a:lnTo>
                <a:lnTo>
                  <a:pt x="130428" y="411225"/>
                </a:lnTo>
                <a:lnTo>
                  <a:pt x="123570" y="407288"/>
                </a:lnTo>
                <a:lnTo>
                  <a:pt x="116839" y="403225"/>
                </a:lnTo>
                <a:close/>
              </a:path>
              <a:path w="132714" h="533526">
                <a:moveTo>
                  <a:pt x="66184" y="476753"/>
                </a:moveTo>
                <a:lnTo>
                  <a:pt x="53720" y="497967"/>
                </a:lnTo>
                <a:lnTo>
                  <a:pt x="78485" y="497967"/>
                </a:lnTo>
                <a:lnTo>
                  <a:pt x="66184" y="476753"/>
                </a:lnTo>
                <a:close/>
              </a:path>
              <a:path w="132714" h="533526">
                <a:moveTo>
                  <a:pt x="80550" y="452302"/>
                </a:moveTo>
                <a:lnTo>
                  <a:pt x="66184" y="476753"/>
                </a:lnTo>
                <a:lnTo>
                  <a:pt x="78485" y="497967"/>
                </a:lnTo>
                <a:lnTo>
                  <a:pt x="80412" y="497967"/>
                </a:lnTo>
                <a:lnTo>
                  <a:pt x="80550" y="452302"/>
                </a:lnTo>
                <a:close/>
              </a:path>
              <a:path w="132714" h="533526">
                <a:moveTo>
                  <a:pt x="53339" y="0"/>
                </a:moveTo>
                <a:lnTo>
                  <a:pt x="52124" y="402970"/>
                </a:lnTo>
                <a:lnTo>
                  <a:pt x="52005" y="452302"/>
                </a:lnTo>
                <a:lnTo>
                  <a:pt x="66184" y="476753"/>
                </a:lnTo>
                <a:lnTo>
                  <a:pt x="80550" y="452302"/>
                </a:lnTo>
                <a:lnTo>
                  <a:pt x="81914" y="126"/>
                </a:lnTo>
                <a:lnTo>
                  <a:pt x="53339" y="0"/>
                </a:lnTo>
                <a:close/>
              </a:path>
            </a:pathLst>
          </a:custGeom>
          <a:solidFill>
            <a:srgbClr val="000000"/>
          </a:solidFill>
        </p:spPr>
        <p:txBody>
          <a:bodyPr wrap="square" lIns="0" tIns="0" rIns="0" bIns="0" rtlCol="0">
            <a:noAutofit/>
          </a:bodyPr>
          <a:lstStyle/>
          <a:p>
            <a:endParaRPr/>
          </a:p>
        </p:txBody>
      </p:sp>
      <p:sp>
        <p:nvSpPr>
          <p:cNvPr id="23" name="object 23"/>
          <p:cNvSpPr/>
          <p:nvPr/>
        </p:nvSpPr>
        <p:spPr>
          <a:xfrm>
            <a:off x="3581145" y="2811725"/>
            <a:ext cx="3353180" cy="171248"/>
          </a:xfrm>
          <a:custGeom>
            <a:avLst/>
            <a:gdLst/>
            <a:ahLst/>
            <a:cxnLst/>
            <a:rect l="l" t="t" r="r" b="b"/>
            <a:pathLst>
              <a:path w="3353180" h="171248">
                <a:moveTo>
                  <a:pt x="3320321" y="65205"/>
                </a:moveTo>
                <a:lnTo>
                  <a:pt x="3315080" y="65205"/>
                </a:lnTo>
                <a:lnTo>
                  <a:pt x="3315588" y="103305"/>
                </a:lnTo>
                <a:lnTo>
                  <a:pt x="3247644" y="104078"/>
                </a:lnTo>
                <a:lnTo>
                  <a:pt x="3185471" y="142812"/>
                </a:lnTo>
                <a:lnTo>
                  <a:pt x="3183825" y="153540"/>
                </a:lnTo>
                <a:lnTo>
                  <a:pt x="3189175" y="166601"/>
                </a:lnTo>
                <a:lnTo>
                  <a:pt x="3199921" y="171248"/>
                </a:lnTo>
                <a:lnTo>
                  <a:pt x="3211576" y="168583"/>
                </a:lnTo>
                <a:lnTo>
                  <a:pt x="3353180" y="83874"/>
                </a:lnTo>
                <a:lnTo>
                  <a:pt x="3320321" y="65205"/>
                </a:lnTo>
                <a:close/>
              </a:path>
              <a:path w="3353180" h="171248">
                <a:moveTo>
                  <a:pt x="3244567" y="66007"/>
                </a:moveTo>
                <a:lnTo>
                  <a:pt x="0" y="102924"/>
                </a:lnTo>
                <a:lnTo>
                  <a:pt x="508" y="141024"/>
                </a:lnTo>
                <a:lnTo>
                  <a:pt x="3247644" y="104078"/>
                </a:lnTo>
                <a:lnTo>
                  <a:pt x="3278129" y="85086"/>
                </a:lnTo>
                <a:lnTo>
                  <a:pt x="3244567" y="66007"/>
                </a:lnTo>
                <a:close/>
              </a:path>
              <a:path w="3353180" h="171248">
                <a:moveTo>
                  <a:pt x="3278129" y="85086"/>
                </a:moveTo>
                <a:lnTo>
                  <a:pt x="3247644" y="104078"/>
                </a:lnTo>
                <a:lnTo>
                  <a:pt x="3315588" y="103305"/>
                </a:lnTo>
                <a:lnTo>
                  <a:pt x="3315556" y="100892"/>
                </a:lnTo>
                <a:lnTo>
                  <a:pt x="3305936" y="100892"/>
                </a:lnTo>
                <a:lnTo>
                  <a:pt x="3278129" y="85086"/>
                </a:lnTo>
                <a:close/>
              </a:path>
              <a:path w="3353180" h="171248">
                <a:moveTo>
                  <a:pt x="3305555" y="67999"/>
                </a:moveTo>
                <a:lnTo>
                  <a:pt x="3278129" y="85086"/>
                </a:lnTo>
                <a:lnTo>
                  <a:pt x="3305936" y="100892"/>
                </a:lnTo>
                <a:lnTo>
                  <a:pt x="3305555" y="67999"/>
                </a:lnTo>
                <a:close/>
              </a:path>
              <a:path w="3353180" h="171248">
                <a:moveTo>
                  <a:pt x="3315118" y="67999"/>
                </a:moveTo>
                <a:lnTo>
                  <a:pt x="3305555" y="67999"/>
                </a:lnTo>
                <a:lnTo>
                  <a:pt x="3305936" y="100892"/>
                </a:lnTo>
                <a:lnTo>
                  <a:pt x="3315556" y="100892"/>
                </a:lnTo>
                <a:lnTo>
                  <a:pt x="3315118" y="67999"/>
                </a:lnTo>
                <a:close/>
              </a:path>
              <a:path w="3353180" h="171248">
                <a:moveTo>
                  <a:pt x="3315080" y="65205"/>
                </a:moveTo>
                <a:lnTo>
                  <a:pt x="3244567" y="66007"/>
                </a:lnTo>
                <a:lnTo>
                  <a:pt x="3278129" y="85086"/>
                </a:lnTo>
                <a:lnTo>
                  <a:pt x="3305555" y="67999"/>
                </a:lnTo>
                <a:lnTo>
                  <a:pt x="3315118" y="67999"/>
                </a:lnTo>
                <a:lnTo>
                  <a:pt x="3315080" y="65205"/>
                </a:lnTo>
                <a:close/>
              </a:path>
              <a:path w="3353180" h="171248">
                <a:moveTo>
                  <a:pt x="3201010" y="0"/>
                </a:moveTo>
                <a:lnTo>
                  <a:pt x="3190640" y="3639"/>
                </a:lnTo>
                <a:lnTo>
                  <a:pt x="3181699" y="14933"/>
                </a:lnTo>
                <a:lnTo>
                  <a:pt x="3182850" y="26591"/>
                </a:lnTo>
                <a:lnTo>
                  <a:pt x="3190875" y="35487"/>
                </a:lnTo>
                <a:lnTo>
                  <a:pt x="3244567" y="66007"/>
                </a:lnTo>
                <a:lnTo>
                  <a:pt x="3315080" y="65205"/>
                </a:lnTo>
                <a:lnTo>
                  <a:pt x="3320321" y="65205"/>
                </a:lnTo>
                <a:lnTo>
                  <a:pt x="3209671" y="2340"/>
                </a:lnTo>
                <a:lnTo>
                  <a:pt x="3201010" y="0"/>
                </a:lnTo>
                <a:close/>
              </a:path>
            </a:pathLst>
          </a:custGeom>
          <a:solidFill>
            <a:srgbClr val="000000"/>
          </a:solidFill>
        </p:spPr>
        <p:txBody>
          <a:bodyPr wrap="square" lIns="0" tIns="0" rIns="0" bIns="0" rtlCol="0">
            <a:noAutofit/>
          </a:bodyPr>
          <a:lstStyle/>
          <a:p>
            <a:endParaRPr/>
          </a:p>
        </p:txBody>
      </p:sp>
      <p:sp>
        <p:nvSpPr>
          <p:cNvPr id="24" name="object 24"/>
          <p:cNvSpPr/>
          <p:nvPr/>
        </p:nvSpPr>
        <p:spPr>
          <a:xfrm>
            <a:off x="3657600" y="5021156"/>
            <a:ext cx="729336" cy="171105"/>
          </a:xfrm>
          <a:custGeom>
            <a:avLst/>
            <a:gdLst/>
            <a:ahLst/>
            <a:cxnLst/>
            <a:rect l="l" t="t" r="r" b="b"/>
            <a:pathLst>
              <a:path w="729336" h="171105">
                <a:moveTo>
                  <a:pt x="656189" y="104675"/>
                </a:moveTo>
                <a:lnTo>
                  <a:pt x="593680" y="142476"/>
                </a:lnTo>
                <a:lnTo>
                  <a:pt x="591847" y="153160"/>
                </a:lnTo>
                <a:lnTo>
                  <a:pt x="596984" y="166228"/>
                </a:lnTo>
                <a:lnTo>
                  <a:pt x="607693" y="171105"/>
                </a:lnTo>
                <a:lnTo>
                  <a:pt x="619378" y="168699"/>
                </a:lnTo>
                <a:lnTo>
                  <a:pt x="729336" y="104818"/>
                </a:lnTo>
                <a:lnTo>
                  <a:pt x="656189" y="104675"/>
                </a:lnTo>
                <a:close/>
              </a:path>
              <a:path w="729336" h="171105">
                <a:moveTo>
                  <a:pt x="687073" y="85998"/>
                </a:moveTo>
                <a:lnTo>
                  <a:pt x="656189" y="104675"/>
                </a:lnTo>
                <a:lnTo>
                  <a:pt x="724280" y="104818"/>
                </a:lnTo>
                <a:lnTo>
                  <a:pt x="724280" y="102151"/>
                </a:lnTo>
                <a:lnTo>
                  <a:pt x="714628" y="102151"/>
                </a:lnTo>
                <a:lnTo>
                  <a:pt x="687073" y="85998"/>
                </a:lnTo>
                <a:close/>
              </a:path>
              <a:path w="729336" h="171105">
                <a:moveTo>
                  <a:pt x="611080" y="0"/>
                </a:moveTo>
                <a:lnTo>
                  <a:pt x="600666" y="3488"/>
                </a:lnTo>
                <a:lnTo>
                  <a:pt x="591583" y="14579"/>
                </a:lnTo>
                <a:lnTo>
                  <a:pt x="592591" y="26292"/>
                </a:lnTo>
                <a:lnTo>
                  <a:pt x="600455" y="35222"/>
                </a:lnTo>
                <a:lnTo>
                  <a:pt x="653931" y="66570"/>
                </a:lnTo>
                <a:lnTo>
                  <a:pt x="724280" y="66718"/>
                </a:lnTo>
                <a:lnTo>
                  <a:pt x="724280" y="104818"/>
                </a:lnTo>
                <a:lnTo>
                  <a:pt x="729336" y="104818"/>
                </a:lnTo>
                <a:lnTo>
                  <a:pt x="762126" y="85768"/>
                </a:lnTo>
                <a:lnTo>
                  <a:pt x="619760" y="2456"/>
                </a:lnTo>
                <a:lnTo>
                  <a:pt x="611080" y="0"/>
                </a:lnTo>
                <a:close/>
              </a:path>
              <a:path w="729336" h="171105">
                <a:moveTo>
                  <a:pt x="0" y="65194"/>
                </a:moveTo>
                <a:lnTo>
                  <a:pt x="0" y="103294"/>
                </a:lnTo>
                <a:lnTo>
                  <a:pt x="656189" y="104675"/>
                </a:lnTo>
                <a:lnTo>
                  <a:pt x="687073" y="85998"/>
                </a:lnTo>
                <a:lnTo>
                  <a:pt x="653931" y="66570"/>
                </a:lnTo>
                <a:lnTo>
                  <a:pt x="0" y="65194"/>
                </a:lnTo>
                <a:close/>
              </a:path>
              <a:path w="729336" h="171105">
                <a:moveTo>
                  <a:pt x="714755" y="69258"/>
                </a:moveTo>
                <a:lnTo>
                  <a:pt x="687073" y="85998"/>
                </a:lnTo>
                <a:lnTo>
                  <a:pt x="714628" y="102151"/>
                </a:lnTo>
                <a:lnTo>
                  <a:pt x="714755" y="69258"/>
                </a:lnTo>
                <a:close/>
              </a:path>
              <a:path w="729336" h="171105">
                <a:moveTo>
                  <a:pt x="724280" y="69258"/>
                </a:moveTo>
                <a:lnTo>
                  <a:pt x="714755" y="69258"/>
                </a:lnTo>
                <a:lnTo>
                  <a:pt x="714628" y="102151"/>
                </a:lnTo>
                <a:lnTo>
                  <a:pt x="724280" y="102151"/>
                </a:lnTo>
                <a:lnTo>
                  <a:pt x="724280" y="69258"/>
                </a:lnTo>
                <a:close/>
              </a:path>
              <a:path w="729336" h="171105">
                <a:moveTo>
                  <a:pt x="653931" y="66570"/>
                </a:moveTo>
                <a:lnTo>
                  <a:pt x="687073" y="85998"/>
                </a:lnTo>
                <a:lnTo>
                  <a:pt x="714755" y="69258"/>
                </a:lnTo>
                <a:lnTo>
                  <a:pt x="724280" y="69258"/>
                </a:lnTo>
                <a:lnTo>
                  <a:pt x="724280" y="66718"/>
                </a:lnTo>
                <a:lnTo>
                  <a:pt x="653931" y="66570"/>
                </a:lnTo>
                <a:close/>
              </a:path>
            </a:pathLst>
          </a:custGeom>
          <a:solidFill>
            <a:srgbClr val="000000"/>
          </a:solidFill>
        </p:spPr>
        <p:txBody>
          <a:bodyPr wrap="square" lIns="0" tIns="0" rIns="0" bIns="0" rtlCol="0">
            <a:noAutofit/>
          </a:bodyPr>
          <a:lstStyle/>
          <a:p>
            <a:endParaRPr/>
          </a:p>
        </p:txBody>
      </p:sp>
      <p:sp>
        <p:nvSpPr>
          <p:cNvPr id="25" name="object 25"/>
          <p:cNvSpPr/>
          <p:nvPr/>
        </p:nvSpPr>
        <p:spPr>
          <a:xfrm>
            <a:off x="2286000" y="1524000"/>
            <a:ext cx="1066800" cy="533400"/>
          </a:xfrm>
          <a:custGeom>
            <a:avLst/>
            <a:gdLst/>
            <a:ahLst/>
            <a:cxnLst/>
            <a:rect l="l" t="t" r="r" b="b"/>
            <a:pathLst>
              <a:path w="1066800" h="533400">
                <a:moveTo>
                  <a:pt x="0" y="533400"/>
                </a:moveTo>
                <a:lnTo>
                  <a:pt x="1066800" y="533400"/>
                </a:lnTo>
                <a:lnTo>
                  <a:pt x="1066800" y="0"/>
                </a:lnTo>
                <a:lnTo>
                  <a:pt x="0" y="0"/>
                </a:lnTo>
                <a:lnTo>
                  <a:pt x="0" y="533400"/>
                </a:lnTo>
                <a:close/>
              </a:path>
            </a:pathLst>
          </a:custGeom>
          <a:ln w="57150">
            <a:solidFill>
              <a:srgbClr val="385D89"/>
            </a:solidFill>
          </a:ln>
        </p:spPr>
        <p:txBody>
          <a:bodyPr wrap="square" lIns="0" tIns="0" rIns="0" bIns="0" rtlCol="0">
            <a:noAutofit/>
          </a:bodyPr>
          <a:lstStyle/>
          <a:p>
            <a:endParaRPr/>
          </a:p>
        </p:txBody>
      </p:sp>
      <p:sp>
        <p:nvSpPr>
          <p:cNvPr id="26" name="object 26"/>
          <p:cNvSpPr txBox="1"/>
          <p:nvPr/>
        </p:nvSpPr>
        <p:spPr>
          <a:xfrm>
            <a:off x="2493646" y="1565910"/>
            <a:ext cx="649605" cy="448945"/>
          </a:xfrm>
          <a:prstGeom prst="rect">
            <a:avLst/>
          </a:prstGeom>
        </p:spPr>
        <p:txBody>
          <a:bodyPr vert="horz" wrap="square" lIns="0" tIns="0" rIns="0" bIns="0" rtlCol="0">
            <a:noAutofit/>
          </a:bodyPr>
          <a:lstStyle/>
          <a:p>
            <a:pPr marL="12700" marR="12700" indent="33020"/>
            <a:r>
              <a:rPr sz="1400" b="1" dirty="0">
                <a:latin typeface="Calibri"/>
                <a:cs typeface="Calibri"/>
              </a:rPr>
              <a:t>KE</a:t>
            </a:r>
            <a:r>
              <a:rPr sz="1400" b="1" spc="-100" dirty="0">
                <a:latin typeface="Calibri"/>
                <a:cs typeface="Calibri"/>
              </a:rPr>
              <a:t>P</a:t>
            </a:r>
            <a:r>
              <a:rPr sz="1400" b="1" dirty="0">
                <a:latin typeface="Calibri"/>
                <a:cs typeface="Calibri"/>
              </a:rPr>
              <a:t>A</a:t>
            </a:r>
            <a:r>
              <a:rPr sz="1400" b="1" spc="-5" dirty="0">
                <a:latin typeface="Calibri"/>
                <a:cs typeface="Calibri"/>
              </a:rPr>
              <a:t>L</a:t>
            </a:r>
            <a:r>
              <a:rPr sz="1400" b="1" dirty="0">
                <a:latin typeface="Calibri"/>
                <a:cs typeface="Calibri"/>
              </a:rPr>
              <a:t>A </a:t>
            </a:r>
            <a:r>
              <a:rPr sz="1400" b="1" spc="-35" dirty="0">
                <a:latin typeface="Calibri"/>
                <a:cs typeface="Calibri"/>
              </a:rPr>
              <a:t>D</a:t>
            </a:r>
            <a:r>
              <a:rPr sz="1400" b="1" dirty="0">
                <a:latin typeface="Calibri"/>
                <a:cs typeface="Calibri"/>
              </a:rPr>
              <a:t>AERAH</a:t>
            </a:r>
            <a:endParaRPr sz="1400">
              <a:latin typeface="Calibri"/>
              <a:cs typeface="Calibri"/>
            </a:endParaRPr>
          </a:p>
        </p:txBody>
      </p:sp>
      <p:sp>
        <p:nvSpPr>
          <p:cNvPr id="27" name="object 27"/>
          <p:cNvSpPr/>
          <p:nvPr/>
        </p:nvSpPr>
        <p:spPr>
          <a:xfrm>
            <a:off x="4648200" y="1524000"/>
            <a:ext cx="1676400" cy="533400"/>
          </a:xfrm>
          <a:custGeom>
            <a:avLst/>
            <a:gdLst/>
            <a:ahLst/>
            <a:cxnLst/>
            <a:rect l="l" t="t" r="r" b="b"/>
            <a:pathLst>
              <a:path w="1676400" h="533400">
                <a:moveTo>
                  <a:pt x="0" y="533400"/>
                </a:moveTo>
                <a:lnTo>
                  <a:pt x="1676400" y="533400"/>
                </a:lnTo>
                <a:lnTo>
                  <a:pt x="1676400" y="0"/>
                </a:lnTo>
                <a:lnTo>
                  <a:pt x="0" y="0"/>
                </a:lnTo>
                <a:lnTo>
                  <a:pt x="0" y="533400"/>
                </a:lnTo>
                <a:close/>
              </a:path>
            </a:pathLst>
          </a:custGeom>
          <a:ln w="57150">
            <a:solidFill>
              <a:srgbClr val="385D89"/>
            </a:solidFill>
          </a:ln>
        </p:spPr>
        <p:txBody>
          <a:bodyPr wrap="square" lIns="0" tIns="0" rIns="0" bIns="0" rtlCol="0">
            <a:noAutofit/>
          </a:bodyPr>
          <a:lstStyle/>
          <a:p>
            <a:endParaRPr/>
          </a:p>
        </p:txBody>
      </p:sp>
      <p:sp>
        <p:nvSpPr>
          <p:cNvPr id="28" name="object 28"/>
          <p:cNvSpPr txBox="1"/>
          <p:nvPr/>
        </p:nvSpPr>
        <p:spPr>
          <a:xfrm>
            <a:off x="5011673" y="1672591"/>
            <a:ext cx="949960" cy="235585"/>
          </a:xfrm>
          <a:prstGeom prst="rect">
            <a:avLst/>
          </a:prstGeom>
        </p:spPr>
        <p:txBody>
          <a:bodyPr vert="horz" wrap="square" lIns="0" tIns="0" rIns="0" bIns="0" rtlCol="0">
            <a:noAutofit/>
          </a:bodyPr>
          <a:lstStyle/>
          <a:p>
            <a:pPr marL="12700"/>
            <a:r>
              <a:rPr sz="1400" b="1" dirty="0">
                <a:latin typeface="Calibri"/>
                <a:cs typeface="Calibri"/>
              </a:rPr>
              <a:t>KE</a:t>
            </a:r>
            <a:r>
              <a:rPr sz="1400" b="1" spc="-100" dirty="0">
                <a:latin typeface="Calibri"/>
                <a:cs typeface="Calibri"/>
              </a:rPr>
              <a:t>P</a:t>
            </a:r>
            <a:r>
              <a:rPr sz="1400" b="1" dirty="0">
                <a:latin typeface="Calibri"/>
                <a:cs typeface="Calibri"/>
              </a:rPr>
              <a:t>A</a:t>
            </a:r>
            <a:r>
              <a:rPr sz="1400" b="1" spc="-5" dirty="0">
                <a:latin typeface="Calibri"/>
                <a:cs typeface="Calibri"/>
              </a:rPr>
              <a:t>L</a:t>
            </a:r>
            <a:r>
              <a:rPr sz="1400" b="1" dirty="0">
                <a:latin typeface="Calibri"/>
                <a:cs typeface="Calibri"/>
              </a:rPr>
              <a:t>A</a:t>
            </a:r>
            <a:r>
              <a:rPr sz="1400" b="1" spc="-15" dirty="0">
                <a:latin typeface="Calibri"/>
                <a:cs typeface="Calibri"/>
              </a:rPr>
              <a:t> </a:t>
            </a:r>
            <a:r>
              <a:rPr sz="1400" b="1" dirty="0">
                <a:latin typeface="Calibri"/>
                <a:cs typeface="Calibri"/>
              </a:rPr>
              <a:t>OPD</a:t>
            </a:r>
            <a:endParaRPr sz="1400">
              <a:latin typeface="Calibri"/>
              <a:cs typeface="Calibri"/>
            </a:endParaRPr>
          </a:p>
        </p:txBody>
      </p:sp>
      <p:sp>
        <p:nvSpPr>
          <p:cNvPr id="29" name="object 29"/>
          <p:cNvSpPr/>
          <p:nvPr/>
        </p:nvSpPr>
        <p:spPr>
          <a:xfrm>
            <a:off x="4953000" y="2209800"/>
            <a:ext cx="1371600" cy="1143000"/>
          </a:xfrm>
          <a:custGeom>
            <a:avLst/>
            <a:gdLst/>
            <a:ahLst/>
            <a:cxnLst/>
            <a:rect l="l" t="t" r="r" b="b"/>
            <a:pathLst>
              <a:path w="1371600" h="1143000">
                <a:moveTo>
                  <a:pt x="0" y="1143000"/>
                </a:moveTo>
                <a:lnTo>
                  <a:pt x="1371600" y="1143000"/>
                </a:lnTo>
                <a:lnTo>
                  <a:pt x="1371600" y="0"/>
                </a:lnTo>
                <a:lnTo>
                  <a:pt x="0" y="0"/>
                </a:lnTo>
                <a:lnTo>
                  <a:pt x="0" y="1143000"/>
                </a:lnTo>
                <a:close/>
              </a:path>
            </a:pathLst>
          </a:custGeom>
          <a:solidFill>
            <a:srgbClr val="DCE6F1"/>
          </a:solidFill>
        </p:spPr>
        <p:txBody>
          <a:bodyPr wrap="square" lIns="0" tIns="0" rIns="0" bIns="0" rtlCol="0">
            <a:noAutofit/>
          </a:bodyPr>
          <a:lstStyle/>
          <a:p>
            <a:endParaRPr/>
          </a:p>
        </p:txBody>
      </p:sp>
      <p:sp>
        <p:nvSpPr>
          <p:cNvPr id="30" name="object 30"/>
          <p:cNvSpPr/>
          <p:nvPr/>
        </p:nvSpPr>
        <p:spPr>
          <a:xfrm>
            <a:off x="4953000" y="2209800"/>
            <a:ext cx="1371600" cy="1143000"/>
          </a:xfrm>
          <a:custGeom>
            <a:avLst/>
            <a:gdLst/>
            <a:ahLst/>
            <a:cxnLst/>
            <a:rect l="l" t="t" r="r" b="b"/>
            <a:pathLst>
              <a:path w="1371600" h="1143000">
                <a:moveTo>
                  <a:pt x="0" y="1143000"/>
                </a:moveTo>
                <a:lnTo>
                  <a:pt x="1371600" y="1143000"/>
                </a:lnTo>
                <a:lnTo>
                  <a:pt x="1371600" y="0"/>
                </a:lnTo>
                <a:lnTo>
                  <a:pt x="0" y="0"/>
                </a:lnTo>
                <a:lnTo>
                  <a:pt x="0" y="1143000"/>
                </a:lnTo>
                <a:close/>
              </a:path>
            </a:pathLst>
          </a:custGeom>
          <a:ln w="25400">
            <a:solidFill>
              <a:srgbClr val="385D89"/>
            </a:solidFill>
            <a:prstDash val="lgDash"/>
          </a:ln>
        </p:spPr>
        <p:txBody>
          <a:bodyPr wrap="square" lIns="0" tIns="0" rIns="0" bIns="0" rtlCol="0">
            <a:noAutofit/>
          </a:bodyPr>
          <a:lstStyle/>
          <a:p>
            <a:endParaRPr/>
          </a:p>
        </p:txBody>
      </p:sp>
      <p:sp>
        <p:nvSpPr>
          <p:cNvPr id="31" name="object 31"/>
          <p:cNvSpPr/>
          <p:nvPr/>
        </p:nvSpPr>
        <p:spPr>
          <a:xfrm>
            <a:off x="4800600" y="2362200"/>
            <a:ext cx="1371600" cy="1143000"/>
          </a:xfrm>
          <a:custGeom>
            <a:avLst/>
            <a:gdLst/>
            <a:ahLst/>
            <a:cxnLst/>
            <a:rect l="l" t="t" r="r" b="b"/>
            <a:pathLst>
              <a:path w="1371600" h="1143000">
                <a:moveTo>
                  <a:pt x="0" y="1143000"/>
                </a:moveTo>
                <a:lnTo>
                  <a:pt x="1371600" y="1143000"/>
                </a:lnTo>
                <a:lnTo>
                  <a:pt x="1371600" y="0"/>
                </a:lnTo>
                <a:lnTo>
                  <a:pt x="0" y="0"/>
                </a:lnTo>
                <a:lnTo>
                  <a:pt x="0" y="1143000"/>
                </a:lnTo>
                <a:close/>
              </a:path>
            </a:pathLst>
          </a:custGeom>
          <a:solidFill>
            <a:srgbClr val="DCE6F1"/>
          </a:solidFill>
        </p:spPr>
        <p:txBody>
          <a:bodyPr wrap="square" lIns="0" tIns="0" rIns="0" bIns="0" rtlCol="0">
            <a:noAutofit/>
          </a:bodyPr>
          <a:lstStyle/>
          <a:p>
            <a:endParaRPr/>
          </a:p>
        </p:txBody>
      </p:sp>
      <p:sp>
        <p:nvSpPr>
          <p:cNvPr id="32" name="object 32"/>
          <p:cNvSpPr/>
          <p:nvPr/>
        </p:nvSpPr>
        <p:spPr>
          <a:xfrm>
            <a:off x="4800600" y="2362200"/>
            <a:ext cx="1371600" cy="1143000"/>
          </a:xfrm>
          <a:custGeom>
            <a:avLst/>
            <a:gdLst/>
            <a:ahLst/>
            <a:cxnLst/>
            <a:rect l="l" t="t" r="r" b="b"/>
            <a:pathLst>
              <a:path w="1371600" h="1143000">
                <a:moveTo>
                  <a:pt x="0" y="1143000"/>
                </a:moveTo>
                <a:lnTo>
                  <a:pt x="1371600" y="1143000"/>
                </a:lnTo>
                <a:lnTo>
                  <a:pt x="1371600" y="0"/>
                </a:lnTo>
                <a:lnTo>
                  <a:pt x="0" y="0"/>
                </a:lnTo>
                <a:lnTo>
                  <a:pt x="0" y="1143000"/>
                </a:lnTo>
                <a:close/>
              </a:path>
            </a:pathLst>
          </a:custGeom>
          <a:ln w="25400">
            <a:solidFill>
              <a:srgbClr val="385D89"/>
            </a:solidFill>
            <a:prstDash val="lgDash"/>
          </a:ln>
        </p:spPr>
        <p:txBody>
          <a:bodyPr wrap="square" lIns="0" tIns="0" rIns="0" bIns="0" rtlCol="0">
            <a:noAutofit/>
          </a:bodyPr>
          <a:lstStyle/>
          <a:p>
            <a:endParaRPr/>
          </a:p>
        </p:txBody>
      </p:sp>
      <p:sp>
        <p:nvSpPr>
          <p:cNvPr id="33" name="object 33"/>
          <p:cNvSpPr/>
          <p:nvPr/>
        </p:nvSpPr>
        <p:spPr>
          <a:xfrm>
            <a:off x="4648200" y="2514600"/>
            <a:ext cx="1371600" cy="1143000"/>
          </a:xfrm>
          <a:custGeom>
            <a:avLst/>
            <a:gdLst/>
            <a:ahLst/>
            <a:cxnLst/>
            <a:rect l="l" t="t" r="r" b="b"/>
            <a:pathLst>
              <a:path w="1371600" h="1143000">
                <a:moveTo>
                  <a:pt x="0" y="1143000"/>
                </a:moveTo>
                <a:lnTo>
                  <a:pt x="1371600" y="1143000"/>
                </a:lnTo>
                <a:lnTo>
                  <a:pt x="1371600" y="0"/>
                </a:lnTo>
                <a:lnTo>
                  <a:pt x="0" y="0"/>
                </a:lnTo>
                <a:lnTo>
                  <a:pt x="0" y="1143000"/>
                </a:lnTo>
                <a:close/>
              </a:path>
            </a:pathLst>
          </a:custGeom>
          <a:solidFill>
            <a:srgbClr val="DCE6F1"/>
          </a:solidFill>
        </p:spPr>
        <p:txBody>
          <a:bodyPr wrap="square" lIns="0" tIns="0" rIns="0" bIns="0" rtlCol="0">
            <a:noAutofit/>
          </a:bodyPr>
          <a:lstStyle/>
          <a:p>
            <a:endParaRPr/>
          </a:p>
        </p:txBody>
      </p:sp>
      <p:sp>
        <p:nvSpPr>
          <p:cNvPr id="34" name="object 34"/>
          <p:cNvSpPr/>
          <p:nvPr/>
        </p:nvSpPr>
        <p:spPr>
          <a:xfrm>
            <a:off x="4648200" y="2514600"/>
            <a:ext cx="1371600" cy="1143000"/>
          </a:xfrm>
          <a:custGeom>
            <a:avLst/>
            <a:gdLst/>
            <a:ahLst/>
            <a:cxnLst/>
            <a:rect l="l" t="t" r="r" b="b"/>
            <a:pathLst>
              <a:path w="1371600" h="1143000">
                <a:moveTo>
                  <a:pt x="0" y="1143000"/>
                </a:moveTo>
                <a:lnTo>
                  <a:pt x="1371600" y="1143000"/>
                </a:lnTo>
                <a:lnTo>
                  <a:pt x="1371600" y="0"/>
                </a:lnTo>
                <a:lnTo>
                  <a:pt x="0" y="0"/>
                </a:lnTo>
                <a:lnTo>
                  <a:pt x="0" y="1143000"/>
                </a:lnTo>
                <a:close/>
              </a:path>
            </a:pathLst>
          </a:custGeom>
          <a:ln w="25400">
            <a:solidFill>
              <a:srgbClr val="385D89"/>
            </a:solidFill>
            <a:prstDash val="lgDash"/>
          </a:ln>
        </p:spPr>
        <p:txBody>
          <a:bodyPr wrap="square" lIns="0" tIns="0" rIns="0" bIns="0" rtlCol="0">
            <a:noAutofit/>
          </a:bodyPr>
          <a:lstStyle/>
          <a:p>
            <a:endParaRPr/>
          </a:p>
        </p:txBody>
      </p:sp>
      <p:sp>
        <p:nvSpPr>
          <p:cNvPr id="35" name="object 35"/>
          <p:cNvSpPr/>
          <p:nvPr/>
        </p:nvSpPr>
        <p:spPr>
          <a:xfrm>
            <a:off x="4800600" y="2590800"/>
            <a:ext cx="1066800" cy="304800"/>
          </a:xfrm>
          <a:custGeom>
            <a:avLst/>
            <a:gdLst/>
            <a:ahLst/>
            <a:cxnLst/>
            <a:rect l="l" t="t" r="r" b="b"/>
            <a:pathLst>
              <a:path w="1066800" h="304800">
                <a:moveTo>
                  <a:pt x="0" y="304800"/>
                </a:moveTo>
                <a:lnTo>
                  <a:pt x="1066800" y="304800"/>
                </a:lnTo>
                <a:lnTo>
                  <a:pt x="1066800" y="0"/>
                </a:lnTo>
                <a:lnTo>
                  <a:pt x="0" y="0"/>
                </a:lnTo>
                <a:lnTo>
                  <a:pt x="0" y="304800"/>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4800600" y="2590800"/>
            <a:ext cx="1066800" cy="304800"/>
          </a:xfrm>
          <a:custGeom>
            <a:avLst/>
            <a:gdLst/>
            <a:ahLst/>
            <a:cxnLst/>
            <a:rect l="l" t="t" r="r" b="b"/>
            <a:pathLst>
              <a:path w="1066800" h="304800">
                <a:moveTo>
                  <a:pt x="0" y="304800"/>
                </a:moveTo>
                <a:lnTo>
                  <a:pt x="1066800" y="304800"/>
                </a:lnTo>
                <a:lnTo>
                  <a:pt x="1066800" y="0"/>
                </a:lnTo>
                <a:lnTo>
                  <a:pt x="0" y="0"/>
                </a:lnTo>
                <a:lnTo>
                  <a:pt x="0" y="304800"/>
                </a:lnTo>
                <a:close/>
              </a:path>
            </a:pathLst>
          </a:custGeom>
          <a:ln w="38100">
            <a:solidFill>
              <a:srgbClr val="385D89"/>
            </a:solidFill>
          </a:ln>
        </p:spPr>
        <p:txBody>
          <a:bodyPr wrap="square" lIns="0" tIns="0" rIns="0" bIns="0" rtlCol="0">
            <a:noAutofit/>
          </a:bodyPr>
          <a:lstStyle/>
          <a:p>
            <a:endParaRPr/>
          </a:p>
        </p:txBody>
      </p:sp>
      <p:sp>
        <p:nvSpPr>
          <p:cNvPr id="37" name="object 37"/>
          <p:cNvSpPr txBox="1"/>
          <p:nvPr/>
        </p:nvSpPr>
        <p:spPr>
          <a:xfrm>
            <a:off x="4946142" y="2625472"/>
            <a:ext cx="775335" cy="235585"/>
          </a:xfrm>
          <a:prstGeom prst="rect">
            <a:avLst/>
          </a:prstGeom>
        </p:spPr>
        <p:txBody>
          <a:bodyPr vert="horz" wrap="square" lIns="0" tIns="0" rIns="0" bIns="0" rtlCol="0">
            <a:noAutofit/>
          </a:bodyPr>
          <a:lstStyle/>
          <a:p>
            <a:pPr marL="12700"/>
            <a:r>
              <a:rPr sz="1400" b="1" dirty="0">
                <a:latin typeface="Calibri"/>
                <a:cs typeface="Calibri"/>
              </a:rPr>
              <a:t>V</a:t>
            </a:r>
            <a:r>
              <a:rPr sz="1400" b="1" spc="-5" dirty="0">
                <a:latin typeface="Calibri"/>
                <a:cs typeface="Calibri"/>
              </a:rPr>
              <a:t>I</a:t>
            </a:r>
            <a:r>
              <a:rPr sz="1400" b="1" dirty="0">
                <a:latin typeface="Calibri"/>
                <a:cs typeface="Calibri"/>
              </a:rPr>
              <a:t>SI</a:t>
            </a:r>
            <a:r>
              <a:rPr sz="1400" b="1" spc="-25" dirty="0">
                <a:latin typeface="Calibri"/>
                <a:cs typeface="Calibri"/>
              </a:rPr>
              <a:t> </a:t>
            </a:r>
            <a:r>
              <a:rPr sz="1400" b="1" dirty="0">
                <a:latin typeface="Calibri"/>
                <a:cs typeface="Calibri"/>
              </a:rPr>
              <a:t>-</a:t>
            </a:r>
            <a:r>
              <a:rPr sz="1400" b="1" spc="-5" dirty="0">
                <a:latin typeface="Calibri"/>
                <a:cs typeface="Calibri"/>
              </a:rPr>
              <a:t> MISI</a:t>
            </a:r>
            <a:endParaRPr sz="1400">
              <a:latin typeface="Calibri"/>
              <a:cs typeface="Calibri"/>
            </a:endParaRPr>
          </a:p>
        </p:txBody>
      </p:sp>
      <p:sp>
        <p:nvSpPr>
          <p:cNvPr id="38" name="object 38"/>
          <p:cNvSpPr/>
          <p:nvPr/>
        </p:nvSpPr>
        <p:spPr>
          <a:xfrm>
            <a:off x="4800600" y="3124200"/>
            <a:ext cx="1066800" cy="457200"/>
          </a:xfrm>
          <a:custGeom>
            <a:avLst/>
            <a:gdLst/>
            <a:ahLst/>
            <a:cxnLst/>
            <a:rect l="l" t="t" r="r" b="b"/>
            <a:pathLst>
              <a:path w="1066800" h="457200">
                <a:moveTo>
                  <a:pt x="0" y="457200"/>
                </a:moveTo>
                <a:lnTo>
                  <a:pt x="1066800" y="457200"/>
                </a:lnTo>
                <a:lnTo>
                  <a:pt x="1066800" y="0"/>
                </a:lnTo>
                <a:lnTo>
                  <a:pt x="0" y="0"/>
                </a:lnTo>
                <a:lnTo>
                  <a:pt x="0" y="457200"/>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4800600" y="3124200"/>
            <a:ext cx="1066800" cy="457200"/>
          </a:xfrm>
          <a:custGeom>
            <a:avLst/>
            <a:gdLst/>
            <a:ahLst/>
            <a:cxnLst/>
            <a:rect l="l" t="t" r="r" b="b"/>
            <a:pathLst>
              <a:path w="1066800" h="457200">
                <a:moveTo>
                  <a:pt x="0" y="457200"/>
                </a:moveTo>
                <a:lnTo>
                  <a:pt x="1066800" y="457200"/>
                </a:lnTo>
                <a:lnTo>
                  <a:pt x="1066800" y="0"/>
                </a:lnTo>
                <a:lnTo>
                  <a:pt x="0" y="0"/>
                </a:lnTo>
                <a:lnTo>
                  <a:pt x="0" y="457200"/>
                </a:lnTo>
                <a:close/>
              </a:path>
            </a:pathLst>
          </a:custGeom>
          <a:ln w="38100">
            <a:solidFill>
              <a:srgbClr val="385D89"/>
            </a:solidFill>
          </a:ln>
        </p:spPr>
        <p:txBody>
          <a:bodyPr wrap="square" lIns="0" tIns="0" rIns="0" bIns="0" rtlCol="0">
            <a:noAutofit/>
          </a:bodyPr>
          <a:lstStyle/>
          <a:p>
            <a:endParaRPr/>
          </a:p>
        </p:txBody>
      </p:sp>
      <p:sp>
        <p:nvSpPr>
          <p:cNvPr id="40" name="object 40"/>
          <p:cNvSpPr txBox="1"/>
          <p:nvPr/>
        </p:nvSpPr>
        <p:spPr>
          <a:xfrm>
            <a:off x="4994909" y="3128391"/>
            <a:ext cx="678180" cy="235585"/>
          </a:xfrm>
          <a:prstGeom prst="rect">
            <a:avLst/>
          </a:prstGeom>
        </p:spPr>
        <p:txBody>
          <a:bodyPr vert="horz" wrap="square" lIns="0" tIns="0" rIns="0" bIns="0" rtlCol="0">
            <a:noAutofit/>
          </a:bodyPr>
          <a:lstStyle/>
          <a:p>
            <a:pPr marL="12700"/>
            <a:r>
              <a:rPr sz="1400" b="1" dirty="0">
                <a:latin typeface="Calibri"/>
                <a:cs typeface="Calibri"/>
              </a:rPr>
              <a:t>T</a:t>
            </a:r>
            <a:r>
              <a:rPr sz="1400" b="1" spc="-30" dirty="0">
                <a:latin typeface="Calibri"/>
                <a:cs typeface="Calibri"/>
              </a:rPr>
              <a:t>U</a:t>
            </a:r>
            <a:r>
              <a:rPr sz="1400" b="1" dirty="0">
                <a:latin typeface="Calibri"/>
                <a:cs typeface="Calibri"/>
              </a:rPr>
              <a:t>J</a:t>
            </a:r>
            <a:r>
              <a:rPr sz="1400" b="1" spc="-40" dirty="0">
                <a:latin typeface="Calibri"/>
                <a:cs typeface="Calibri"/>
              </a:rPr>
              <a:t>U</a:t>
            </a:r>
            <a:r>
              <a:rPr sz="1400" b="1" dirty="0">
                <a:latin typeface="Calibri"/>
                <a:cs typeface="Calibri"/>
              </a:rPr>
              <a:t>AN-</a:t>
            </a:r>
            <a:endParaRPr sz="1400">
              <a:latin typeface="Calibri"/>
              <a:cs typeface="Calibri"/>
            </a:endParaRPr>
          </a:p>
        </p:txBody>
      </p:sp>
      <p:sp>
        <p:nvSpPr>
          <p:cNvPr id="41" name="object 41"/>
          <p:cNvSpPr txBox="1"/>
          <p:nvPr/>
        </p:nvSpPr>
        <p:spPr>
          <a:xfrm>
            <a:off x="4967479" y="3341752"/>
            <a:ext cx="732155" cy="235585"/>
          </a:xfrm>
          <a:prstGeom prst="rect">
            <a:avLst/>
          </a:prstGeom>
        </p:spPr>
        <p:txBody>
          <a:bodyPr vert="horz" wrap="square" lIns="0" tIns="0" rIns="0" bIns="0" rtlCol="0">
            <a:noAutofit/>
          </a:bodyPr>
          <a:lstStyle/>
          <a:p>
            <a:pPr marL="12700"/>
            <a:r>
              <a:rPr sz="1400" b="1" spc="-15" dirty="0">
                <a:latin typeface="Calibri"/>
                <a:cs typeface="Calibri"/>
              </a:rPr>
              <a:t>S</a:t>
            </a:r>
            <a:r>
              <a:rPr sz="1400" b="1" dirty="0">
                <a:latin typeface="Calibri"/>
                <a:cs typeface="Calibri"/>
              </a:rPr>
              <a:t>A</a:t>
            </a:r>
            <a:r>
              <a:rPr sz="1400" b="1" spc="-15" dirty="0">
                <a:latin typeface="Calibri"/>
                <a:cs typeface="Calibri"/>
              </a:rPr>
              <a:t>S</a:t>
            </a:r>
            <a:r>
              <a:rPr sz="1400" b="1" dirty="0">
                <a:latin typeface="Calibri"/>
                <a:cs typeface="Calibri"/>
              </a:rPr>
              <a:t>ARAN</a:t>
            </a:r>
            <a:endParaRPr sz="1400">
              <a:latin typeface="Calibri"/>
              <a:cs typeface="Calibri"/>
            </a:endParaRPr>
          </a:p>
        </p:txBody>
      </p:sp>
      <p:sp>
        <p:nvSpPr>
          <p:cNvPr id="42" name="object 42"/>
          <p:cNvSpPr/>
          <p:nvPr/>
        </p:nvSpPr>
        <p:spPr>
          <a:xfrm>
            <a:off x="5267705" y="2896236"/>
            <a:ext cx="132588" cy="228853"/>
          </a:xfrm>
          <a:custGeom>
            <a:avLst/>
            <a:gdLst/>
            <a:ahLst/>
            <a:cxnLst/>
            <a:rect l="l" t="t" r="r" b="b"/>
            <a:pathLst>
              <a:path w="132588" h="228853">
                <a:moveTo>
                  <a:pt x="16002" y="98043"/>
                </a:moveTo>
                <a:lnTo>
                  <a:pt x="2286" y="105917"/>
                </a:lnTo>
                <a:lnTo>
                  <a:pt x="0" y="114680"/>
                </a:lnTo>
                <a:lnTo>
                  <a:pt x="65532" y="228853"/>
                </a:lnTo>
                <a:lnTo>
                  <a:pt x="82294" y="200532"/>
                </a:lnTo>
                <a:lnTo>
                  <a:pt x="51435" y="200405"/>
                </a:lnTo>
                <a:lnTo>
                  <a:pt x="51803" y="147517"/>
                </a:lnTo>
                <a:lnTo>
                  <a:pt x="24765" y="100456"/>
                </a:lnTo>
                <a:lnTo>
                  <a:pt x="16002" y="98043"/>
                </a:lnTo>
                <a:close/>
              </a:path>
              <a:path w="132588" h="228853">
                <a:moveTo>
                  <a:pt x="51803" y="147517"/>
                </a:moveTo>
                <a:lnTo>
                  <a:pt x="51435" y="200405"/>
                </a:lnTo>
                <a:lnTo>
                  <a:pt x="80010" y="200532"/>
                </a:lnTo>
                <a:lnTo>
                  <a:pt x="80060" y="193293"/>
                </a:lnTo>
                <a:lnTo>
                  <a:pt x="53467" y="193166"/>
                </a:lnTo>
                <a:lnTo>
                  <a:pt x="65936" y="172114"/>
                </a:lnTo>
                <a:lnTo>
                  <a:pt x="51803" y="147517"/>
                </a:lnTo>
                <a:close/>
              </a:path>
              <a:path w="132588" h="228853">
                <a:moveTo>
                  <a:pt x="116840" y="98805"/>
                </a:moveTo>
                <a:lnTo>
                  <a:pt x="108077" y="100964"/>
                </a:lnTo>
                <a:lnTo>
                  <a:pt x="80378" y="147730"/>
                </a:lnTo>
                <a:lnTo>
                  <a:pt x="80010" y="200532"/>
                </a:lnTo>
                <a:lnTo>
                  <a:pt x="82294" y="200532"/>
                </a:lnTo>
                <a:lnTo>
                  <a:pt x="132588" y="115569"/>
                </a:lnTo>
                <a:lnTo>
                  <a:pt x="130429" y="106806"/>
                </a:lnTo>
                <a:lnTo>
                  <a:pt x="116840" y="98805"/>
                </a:lnTo>
                <a:close/>
              </a:path>
              <a:path w="132588" h="228853">
                <a:moveTo>
                  <a:pt x="65936" y="172114"/>
                </a:moveTo>
                <a:lnTo>
                  <a:pt x="53467" y="193166"/>
                </a:lnTo>
                <a:lnTo>
                  <a:pt x="78105" y="193293"/>
                </a:lnTo>
                <a:lnTo>
                  <a:pt x="65936" y="172114"/>
                </a:lnTo>
                <a:close/>
              </a:path>
              <a:path w="132588" h="228853">
                <a:moveTo>
                  <a:pt x="80378" y="147730"/>
                </a:moveTo>
                <a:lnTo>
                  <a:pt x="65936" y="172114"/>
                </a:lnTo>
                <a:lnTo>
                  <a:pt x="78105" y="193293"/>
                </a:lnTo>
                <a:lnTo>
                  <a:pt x="80060" y="193293"/>
                </a:lnTo>
                <a:lnTo>
                  <a:pt x="80378" y="147730"/>
                </a:lnTo>
                <a:close/>
              </a:path>
              <a:path w="132588" h="228853">
                <a:moveTo>
                  <a:pt x="52832" y="0"/>
                </a:moveTo>
                <a:lnTo>
                  <a:pt x="52032" y="114680"/>
                </a:lnTo>
                <a:lnTo>
                  <a:pt x="51926" y="147730"/>
                </a:lnTo>
                <a:lnTo>
                  <a:pt x="65936" y="172114"/>
                </a:lnTo>
                <a:lnTo>
                  <a:pt x="80378" y="147730"/>
                </a:lnTo>
                <a:lnTo>
                  <a:pt x="81407" y="253"/>
                </a:lnTo>
                <a:lnTo>
                  <a:pt x="52832" y="0"/>
                </a:lnTo>
                <a:close/>
              </a:path>
            </a:pathLst>
          </a:custGeom>
          <a:solidFill>
            <a:srgbClr val="000000"/>
          </a:solidFill>
        </p:spPr>
        <p:txBody>
          <a:bodyPr wrap="square" lIns="0" tIns="0" rIns="0" bIns="0" rtlCol="0">
            <a:noAutofit/>
          </a:bodyPr>
          <a:lstStyle/>
          <a:p>
            <a:endParaRPr/>
          </a:p>
        </p:txBody>
      </p:sp>
      <p:sp>
        <p:nvSpPr>
          <p:cNvPr id="43" name="object 43"/>
          <p:cNvSpPr txBox="1"/>
          <p:nvPr/>
        </p:nvSpPr>
        <p:spPr>
          <a:xfrm>
            <a:off x="2168398" y="4019307"/>
            <a:ext cx="1432560" cy="755015"/>
          </a:xfrm>
          <a:prstGeom prst="rect">
            <a:avLst/>
          </a:prstGeom>
        </p:spPr>
        <p:txBody>
          <a:bodyPr vert="horz" wrap="square" lIns="0" tIns="0" rIns="0" bIns="0" rtlCol="0">
            <a:noAutofit/>
          </a:bodyPr>
          <a:lstStyle/>
          <a:p>
            <a:pPr marL="12700" marR="12700" indent="-1905" algn="ctr">
              <a:lnSpc>
                <a:spcPct val="100099"/>
              </a:lnSpc>
            </a:pPr>
            <a:r>
              <a:rPr sz="1600" b="1" spc="-10" dirty="0">
                <a:latin typeface="Calibri"/>
                <a:cs typeface="Calibri"/>
              </a:rPr>
              <a:t>P</a:t>
            </a:r>
            <a:r>
              <a:rPr sz="1600" b="1" spc="-20" dirty="0">
                <a:latin typeface="Calibri"/>
                <a:cs typeface="Calibri"/>
              </a:rPr>
              <a:t>R</a:t>
            </a:r>
            <a:r>
              <a:rPr sz="1600" b="1" spc="-15" dirty="0">
                <a:latin typeface="Calibri"/>
                <a:cs typeface="Calibri"/>
              </a:rPr>
              <a:t>OGRAM</a:t>
            </a:r>
            <a:r>
              <a:rPr sz="1600" b="1" spc="-10" dirty="0">
                <a:latin typeface="Calibri"/>
                <a:cs typeface="Calibri"/>
              </a:rPr>
              <a:t> PEM</a:t>
            </a:r>
            <a:r>
              <a:rPr sz="1600" b="1" spc="-20" dirty="0">
                <a:latin typeface="Calibri"/>
                <a:cs typeface="Calibri"/>
              </a:rPr>
              <a:t>B</a:t>
            </a:r>
            <a:r>
              <a:rPr sz="1600" b="1" spc="-10" dirty="0">
                <a:latin typeface="Calibri"/>
                <a:cs typeface="Calibri"/>
              </a:rPr>
              <a:t>ANG</a:t>
            </a:r>
            <a:r>
              <a:rPr sz="1600" b="1" spc="-15" dirty="0">
                <a:latin typeface="Calibri"/>
                <a:cs typeface="Calibri"/>
              </a:rPr>
              <a:t>U</a:t>
            </a:r>
            <a:r>
              <a:rPr sz="1600" b="1" spc="-10" dirty="0">
                <a:latin typeface="Calibri"/>
                <a:cs typeface="Calibri"/>
              </a:rPr>
              <a:t>NAN</a:t>
            </a:r>
            <a:r>
              <a:rPr sz="1600" b="1" spc="-5" dirty="0">
                <a:latin typeface="Calibri"/>
                <a:cs typeface="Calibri"/>
              </a:rPr>
              <a:t> </a:t>
            </a:r>
            <a:r>
              <a:rPr sz="1600" b="1" spc="-45" dirty="0">
                <a:latin typeface="Calibri"/>
                <a:cs typeface="Calibri"/>
              </a:rPr>
              <a:t>D</a:t>
            </a:r>
            <a:r>
              <a:rPr sz="1600" b="1" spc="-10" dirty="0">
                <a:latin typeface="Calibri"/>
                <a:cs typeface="Calibri"/>
              </a:rPr>
              <a:t>AER</a:t>
            </a:r>
            <a:r>
              <a:rPr sz="1600" b="1" spc="-5" dirty="0">
                <a:latin typeface="Calibri"/>
                <a:cs typeface="Calibri"/>
              </a:rPr>
              <a:t>A</a:t>
            </a:r>
            <a:r>
              <a:rPr sz="1600" b="1" spc="-10" dirty="0">
                <a:latin typeface="Calibri"/>
                <a:cs typeface="Calibri"/>
              </a:rPr>
              <a:t>H</a:t>
            </a:r>
            <a:endParaRPr sz="1600">
              <a:latin typeface="Calibri"/>
              <a:cs typeface="Calibri"/>
            </a:endParaRPr>
          </a:p>
        </p:txBody>
      </p:sp>
      <p:sp>
        <p:nvSpPr>
          <p:cNvPr id="44" name="object 44"/>
          <p:cNvSpPr txBox="1"/>
          <p:nvPr/>
        </p:nvSpPr>
        <p:spPr>
          <a:xfrm>
            <a:off x="7166230" y="2320672"/>
            <a:ext cx="1966595" cy="1302385"/>
          </a:xfrm>
          <a:prstGeom prst="rect">
            <a:avLst/>
          </a:prstGeom>
        </p:spPr>
        <p:txBody>
          <a:bodyPr vert="horz" wrap="square" lIns="0" tIns="0" rIns="0" bIns="0" rtlCol="0">
            <a:noAutofit/>
          </a:bodyPr>
          <a:lstStyle/>
          <a:p>
            <a:pPr marL="12700" marR="12700"/>
            <a:r>
              <a:rPr sz="1400" dirty="0">
                <a:latin typeface="Calibri"/>
                <a:cs typeface="Calibri"/>
              </a:rPr>
              <a:t>Visi,</a:t>
            </a:r>
            <a:r>
              <a:rPr sz="1400" spc="-10" dirty="0">
                <a:latin typeface="Calibri"/>
                <a:cs typeface="Calibri"/>
              </a:rPr>
              <a:t> m</a:t>
            </a:r>
            <a:r>
              <a:rPr sz="1400" dirty="0">
                <a:latin typeface="Calibri"/>
                <a:cs typeface="Calibri"/>
              </a:rPr>
              <a:t>isi </a:t>
            </a:r>
            <a:r>
              <a:rPr sz="1400" spc="-10" dirty="0">
                <a:latin typeface="Calibri"/>
                <a:cs typeface="Calibri"/>
              </a:rPr>
              <a:t>p</a:t>
            </a:r>
            <a:r>
              <a:rPr sz="1400" dirty="0">
                <a:latin typeface="Calibri"/>
                <a:cs typeface="Calibri"/>
              </a:rPr>
              <a:t>e</a:t>
            </a:r>
            <a:r>
              <a:rPr sz="1400" spc="-25" dirty="0">
                <a:latin typeface="Calibri"/>
                <a:cs typeface="Calibri"/>
              </a:rPr>
              <a:t>r</a:t>
            </a:r>
            <a:r>
              <a:rPr sz="1400" dirty="0">
                <a:latin typeface="Calibri"/>
                <a:cs typeface="Calibri"/>
              </a:rPr>
              <a:t>a</a:t>
            </a:r>
            <a:r>
              <a:rPr sz="1400" spc="-10" dirty="0">
                <a:latin typeface="Calibri"/>
                <a:cs typeface="Calibri"/>
              </a:rPr>
              <a:t>n</a:t>
            </a:r>
            <a:r>
              <a:rPr sz="1400" dirty="0">
                <a:latin typeface="Calibri"/>
                <a:cs typeface="Calibri"/>
              </a:rPr>
              <a:t>g</a:t>
            </a:r>
            <a:r>
              <a:rPr sz="1400" spc="-30" dirty="0">
                <a:latin typeface="Calibri"/>
                <a:cs typeface="Calibri"/>
              </a:rPr>
              <a:t>k</a:t>
            </a:r>
            <a:r>
              <a:rPr sz="1400" spc="-15" dirty="0">
                <a:latin typeface="Calibri"/>
                <a:cs typeface="Calibri"/>
              </a:rPr>
              <a:t>a</a:t>
            </a:r>
            <a:r>
              <a:rPr sz="1400" dirty="0">
                <a:latin typeface="Calibri"/>
                <a:cs typeface="Calibri"/>
              </a:rPr>
              <a:t>t</a:t>
            </a:r>
            <a:r>
              <a:rPr sz="1400" spc="5" dirty="0">
                <a:latin typeface="Calibri"/>
                <a:cs typeface="Calibri"/>
              </a:rPr>
              <a:t> </a:t>
            </a:r>
            <a:r>
              <a:rPr sz="1400" spc="-10" dirty="0">
                <a:latin typeface="Calibri"/>
                <a:cs typeface="Calibri"/>
              </a:rPr>
              <a:t>d</a:t>
            </a:r>
            <a:r>
              <a:rPr sz="1400" dirty="0">
                <a:latin typeface="Calibri"/>
                <a:cs typeface="Calibri"/>
              </a:rPr>
              <a:t>ae</a:t>
            </a:r>
            <a:r>
              <a:rPr sz="1400" spc="-25" dirty="0">
                <a:latin typeface="Calibri"/>
                <a:cs typeface="Calibri"/>
              </a:rPr>
              <a:t>r</a:t>
            </a:r>
            <a:r>
              <a:rPr sz="1400" dirty="0">
                <a:latin typeface="Calibri"/>
                <a:cs typeface="Calibri"/>
              </a:rPr>
              <a:t>ah Dib</a:t>
            </a:r>
            <a:r>
              <a:rPr sz="1400" spc="-10" dirty="0">
                <a:latin typeface="Calibri"/>
                <a:cs typeface="Calibri"/>
              </a:rPr>
              <a:t>u</a:t>
            </a:r>
            <a:r>
              <a:rPr sz="1400" spc="-15" dirty="0">
                <a:latin typeface="Calibri"/>
                <a:cs typeface="Calibri"/>
              </a:rPr>
              <a:t>a</a:t>
            </a:r>
            <a:r>
              <a:rPr sz="1400" dirty="0">
                <a:latin typeface="Calibri"/>
                <a:cs typeface="Calibri"/>
              </a:rPr>
              <a:t>t</a:t>
            </a:r>
            <a:r>
              <a:rPr sz="1400" spc="5" dirty="0">
                <a:latin typeface="Calibri"/>
                <a:cs typeface="Calibri"/>
              </a:rPr>
              <a:t> </a:t>
            </a:r>
            <a:r>
              <a:rPr sz="1400" spc="-10" dirty="0">
                <a:latin typeface="Calibri"/>
                <a:cs typeface="Calibri"/>
              </a:rPr>
              <a:t>u</a:t>
            </a:r>
            <a:r>
              <a:rPr sz="1400" spc="-20" dirty="0">
                <a:latin typeface="Calibri"/>
                <a:cs typeface="Calibri"/>
              </a:rPr>
              <a:t>n</a:t>
            </a:r>
            <a:r>
              <a:rPr sz="1400" dirty="0">
                <a:latin typeface="Calibri"/>
                <a:cs typeface="Calibri"/>
              </a:rPr>
              <a:t>t</a:t>
            </a:r>
            <a:r>
              <a:rPr sz="1400" spc="-10" dirty="0">
                <a:latin typeface="Calibri"/>
                <a:cs typeface="Calibri"/>
              </a:rPr>
              <a:t>u</a:t>
            </a:r>
            <a:r>
              <a:rPr sz="1400" dirty="0">
                <a:latin typeface="Calibri"/>
                <a:cs typeface="Calibri"/>
              </a:rPr>
              <a:t>k</a:t>
            </a:r>
            <a:r>
              <a:rPr sz="1400" spc="15" dirty="0">
                <a:latin typeface="Calibri"/>
                <a:cs typeface="Calibri"/>
              </a:rPr>
              <a:t> </a:t>
            </a:r>
            <a:r>
              <a:rPr sz="1400" dirty="0">
                <a:latin typeface="Calibri"/>
                <a:cs typeface="Calibri"/>
              </a:rPr>
              <a:t>se</a:t>
            </a:r>
            <a:r>
              <a:rPr sz="1400" spc="-20" dirty="0">
                <a:latin typeface="Calibri"/>
                <a:cs typeface="Calibri"/>
              </a:rPr>
              <a:t>c</a:t>
            </a:r>
            <a:r>
              <a:rPr sz="1400" dirty="0">
                <a:latin typeface="Calibri"/>
                <a:cs typeface="Calibri"/>
              </a:rPr>
              <a:t>a</a:t>
            </a:r>
            <a:r>
              <a:rPr sz="1400" spc="-25" dirty="0">
                <a:latin typeface="Calibri"/>
                <a:cs typeface="Calibri"/>
              </a:rPr>
              <a:t>r</a:t>
            </a:r>
            <a:r>
              <a:rPr sz="1400" dirty="0">
                <a:latin typeface="Calibri"/>
                <a:cs typeface="Calibri"/>
              </a:rPr>
              <a:t>a la</a:t>
            </a:r>
            <a:r>
              <a:rPr sz="1400" spc="-5" dirty="0">
                <a:latin typeface="Calibri"/>
                <a:cs typeface="Calibri"/>
              </a:rPr>
              <a:t>n</a:t>
            </a:r>
            <a:r>
              <a:rPr sz="1400" dirty="0">
                <a:latin typeface="Calibri"/>
                <a:cs typeface="Calibri"/>
              </a:rPr>
              <a:t>gsu</a:t>
            </a:r>
            <a:r>
              <a:rPr sz="1400" spc="-10" dirty="0">
                <a:latin typeface="Calibri"/>
                <a:cs typeface="Calibri"/>
              </a:rPr>
              <a:t>n</a:t>
            </a:r>
            <a:r>
              <a:rPr sz="1400" dirty="0">
                <a:latin typeface="Calibri"/>
                <a:cs typeface="Calibri"/>
              </a:rPr>
              <a:t>g</a:t>
            </a:r>
            <a:r>
              <a:rPr sz="1400" spc="5" dirty="0">
                <a:latin typeface="Calibri"/>
                <a:cs typeface="Calibri"/>
              </a:rPr>
              <a:t> </a:t>
            </a:r>
            <a:r>
              <a:rPr sz="1400" spc="-15" dirty="0">
                <a:latin typeface="Calibri"/>
                <a:cs typeface="Calibri"/>
              </a:rPr>
              <a:t>at</a:t>
            </a:r>
            <a:r>
              <a:rPr sz="1400" dirty="0">
                <a:latin typeface="Calibri"/>
                <a:cs typeface="Calibri"/>
              </a:rPr>
              <a:t>au ti</a:t>
            </a:r>
            <a:r>
              <a:rPr sz="1400" spc="-10" dirty="0">
                <a:latin typeface="Calibri"/>
                <a:cs typeface="Calibri"/>
              </a:rPr>
              <a:t>d</a:t>
            </a:r>
            <a:r>
              <a:rPr sz="1400" dirty="0">
                <a:latin typeface="Calibri"/>
                <a:cs typeface="Calibri"/>
              </a:rPr>
              <a:t>ak la</a:t>
            </a:r>
            <a:r>
              <a:rPr sz="1400" spc="-5" dirty="0">
                <a:latin typeface="Calibri"/>
                <a:cs typeface="Calibri"/>
              </a:rPr>
              <a:t>n</a:t>
            </a:r>
            <a:r>
              <a:rPr sz="1400" dirty="0">
                <a:latin typeface="Calibri"/>
                <a:cs typeface="Calibri"/>
              </a:rPr>
              <a:t>gsu</a:t>
            </a:r>
            <a:r>
              <a:rPr sz="1400" spc="-10" dirty="0">
                <a:latin typeface="Calibri"/>
                <a:cs typeface="Calibri"/>
              </a:rPr>
              <a:t>n</a:t>
            </a:r>
            <a:r>
              <a:rPr sz="1400" dirty="0">
                <a:latin typeface="Calibri"/>
                <a:cs typeface="Calibri"/>
              </a:rPr>
              <a:t>g</a:t>
            </a:r>
            <a:r>
              <a:rPr sz="1400" spc="5" dirty="0">
                <a:latin typeface="Calibri"/>
                <a:cs typeface="Calibri"/>
              </a:rPr>
              <a:t> </a:t>
            </a:r>
            <a:r>
              <a:rPr sz="1400" spc="-10" dirty="0">
                <a:latin typeface="Calibri"/>
                <a:cs typeface="Calibri"/>
              </a:rPr>
              <a:t>m</a:t>
            </a:r>
            <a:r>
              <a:rPr sz="1400" dirty="0">
                <a:latin typeface="Calibri"/>
                <a:cs typeface="Calibri"/>
              </a:rPr>
              <a:t>e</a:t>
            </a:r>
            <a:r>
              <a:rPr sz="1400" spc="-10" dirty="0">
                <a:latin typeface="Calibri"/>
                <a:cs typeface="Calibri"/>
              </a:rPr>
              <a:t>ndu</a:t>
            </a:r>
            <a:r>
              <a:rPr sz="1400" spc="-15" dirty="0">
                <a:latin typeface="Calibri"/>
                <a:cs typeface="Calibri"/>
              </a:rPr>
              <a:t>k</a:t>
            </a:r>
            <a:r>
              <a:rPr sz="1400" spc="-10" dirty="0">
                <a:latin typeface="Calibri"/>
                <a:cs typeface="Calibri"/>
              </a:rPr>
              <a:t>un</a:t>
            </a:r>
            <a:r>
              <a:rPr sz="1400" dirty="0">
                <a:latin typeface="Calibri"/>
                <a:cs typeface="Calibri"/>
              </a:rPr>
              <a:t>g</a:t>
            </a:r>
            <a:endParaRPr sz="1400">
              <a:latin typeface="Calibri"/>
              <a:cs typeface="Calibri"/>
            </a:endParaRPr>
          </a:p>
          <a:p>
            <a:pPr marL="12700" marR="323850"/>
            <a:r>
              <a:rPr sz="1400" spc="-35" dirty="0">
                <a:latin typeface="Calibri"/>
                <a:cs typeface="Calibri"/>
              </a:rPr>
              <a:t>A</a:t>
            </a:r>
            <a:r>
              <a:rPr sz="1400" spc="-15" dirty="0">
                <a:latin typeface="Calibri"/>
                <a:cs typeface="Calibri"/>
              </a:rPr>
              <a:t>t</a:t>
            </a:r>
            <a:r>
              <a:rPr sz="1400" dirty="0">
                <a:latin typeface="Calibri"/>
                <a:cs typeface="Calibri"/>
              </a:rPr>
              <a:t>au</a:t>
            </a:r>
            <a:r>
              <a:rPr sz="1400" spc="-15" dirty="0">
                <a:latin typeface="Calibri"/>
                <a:cs typeface="Calibri"/>
              </a:rPr>
              <a:t> </a:t>
            </a:r>
            <a:r>
              <a:rPr sz="1400" spc="-10" dirty="0">
                <a:latin typeface="Calibri"/>
                <a:cs typeface="Calibri"/>
              </a:rPr>
              <a:t>m</a:t>
            </a:r>
            <a:r>
              <a:rPr sz="1400" spc="-15" dirty="0">
                <a:latin typeface="Calibri"/>
                <a:cs typeface="Calibri"/>
              </a:rPr>
              <a:t>e</a:t>
            </a:r>
            <a:r>
              <a:rPr sz="1400" dirty="0">
                <a:latin typeface="Calibri"/>
                <a:cs typeface="Calibri"/>
              </a:rPr>
              <a:t>wuj</a:t>
            </a:r>
            <a:r>
              <a:rPr sz="1400" spc="-10" dirty="0">
                <a:latin typeface="Calibri"/>
                <a:cs typeface="Calibri"/>
              </a:rPr>
              <a:t>ud</a:t>
            </a:r>
            <a:r>
              <a:rPr sz="1400" spc="-30" dirty="0">
                <a:latin typeface="Calibri"/>
                <a:cs typeface="Calibri"/>
              </a:rPr>
              <a:t>k</a:t>
            </a:r>
            <a:r>
              <a:rPr sz="1400" dirty="0">
                <a:latin typeface="Calibri"/>
                <a:cs typeface="Calibri"/>
              </a:rPr>
              <a:t>an</a:t>
            </a:r>
            <a:r>
              <a:rPr sz="1400" spc="15" dirty="0">
                <a:latin typeface="Calibri"/>
                <a:cs typeface="Calibri"/>
              </a:rPr>
              <a:t> </a:t>
            </a:r>
            <a:r>
              <a:rPr sz="1400" dirty="0">
                <a:latin typeface="Calibri"/>
                <a:cs typeface="Calibri"/>
              </a:rPr>
              <a:t>vi</a:t>
            </a:r>
            <a:r>
              <a:rPr sz="1400" spc="5" dirty="0">
                <a:latin typeface="Calibri"/>
                <a:cs typeface="Calibri"/>
              </a:rPr>
              <a:t>s</a:t>
            </a:r>
            <a:r>
              <a:rPr sz="1400" dirty="0">
                <a:latin typeface="Calibri"/>
                <a:cs typeface="Calibri"/>
              </a:rPr>
              <a:t>i, </a:t>
            </a:r>
            <a:r>
              <a:rPr sz="1400" spc="-10" dirty="0">
                <a:latin typeface="Calibri"/>
                <a:cs typeface="Calibri"/>
              </a:rPr>
              <a:t>m</a:t>
            </a:r>
            <a:r>
              <a:rPr sz="1400" dirty="0">
                <a:latin typeface="Calibri"/>
                <a:cs typeface="Calibri"/>
              </a:rPr>
              <a:t>isi</a:t>
            </a:r>
            <a:r>
              <a:rPr sz="1400" spc="-15" dirty="0">
                <a:latin typeface="Calibri"/>
                <a:cs typeface="Calibri"/>
              </a:rPr>
              <a:t> </a:t>
            </a:r>
            <a:r>
              <a:rPr sz="1400" spc="-25" dirty="0">
                <a:latin typeface="Calibri"/>
                <a:cs typeface="Calibri"/>
              </a:rPr>
              <a:t>K</a:t>
            </a:r>
            <a:r>
              <a:rPr sz="1400" dirty="0">
                <a:latin typeface="Calibri"/>
                <a:cs typeface="Calibri"/>
              </a:rPr>
              <a:t>e</a:t>
            </a:r>
            <a:r>
              <a:rPr sz="1400" spc="-10" dirty="0">
                <a:latin typeface="Calibri"/>
                <a:cs typeface="Calibri"/>
              </a:rPr>
              <a:t>p</a:t>
            </a:r>
            <a:r>
              <a:rPr sz="1400" dirty="0">
                <a:latin typeface="Calibri"/>
                <a:cs typeface="Calibri"/>
              </a:rPr>
              <a:t>ala</a:t>
            </a:r>
            <a:r>
              <a:rPr sz="1400" spc="-5" dirty="0">
                <a:latin typeface="Calibri"/>
                <a:cs typeface="Calibri"/>
              </a:rPr>
              <a:t> </a:t>
            </a:r>
            <a:r>
              <a:rPr sz="1400" dirty="0">
                <a:latin typeface="Calibri"/>
                <a:cs typeface="Calibri"/>
              </a:rPr>
              <a:t>Dae</a:t>
            </a:r>
            <a:r>
              <a:rPr sz="1400" spc="-25" dirty="0">
                <a:latin typeface="Calibri"/>
                <a:cs typeface="Calibri"/>
              </a:rPr>
              <a:t>r</a:t>
            </a:r>
            <a:r>
              <a:rPr sz="1400" dirty="0">
                <a:latin typeface="Calibri"/>
                <a:cs typeface="Calibri"/>
              </a:rPr>
              <a:t>ah</a:t>
            </a:r>
            <a:endParaRPr sz="1400">
              <a:latin typeface="Calibri"/>
              <a:cs typeface="Calibri"/>
            </a:endParaRPr>
          </a:p>
        </p:txBody>
      </p:sp>
      <p:sp>
        <p:nvSpPr>
          <p:cNvPr id="45" name="object 45"/>
          <p:cNvSpPr/>
          <p:nvPr/>
        </p:nvSpPr>
        <p:spPr>
          <a:xfrm>
            <a:off x="4419600" y="4876800"/>
            <a:ext cx="2057400" cy="457200"/>
          </a:xfrm>
          <a:custGeom>
            <a:avLst/>
            <a:gdLst/>
            <a:ahLst/>
            <a:cxnLst/>
            <a:rect l="l" t="t" r="r" b="b"/>
            <a:pathLst>
              <a:path w="2057400" h="457200">
                <a:moveTo>
                  <a:pt x="0" y="457200"/>
                </a:moveTo>
                <a:lnTo>
                  <a:pt x="2057400" y="457200"/>
                </a:lnTo>
                <a:lnTo>
                  <a:pt x="2057400" y="0"/>
                </a:lnTo>
                <a:lnTo>
                  <a:pt x="0" y="0"/>
                </a:lnTo>
                <a:lnTo>
                  <a:pt x="0" y="457200"/>
                </a:lnTo>
                <a:close/>
              </a:path>
            </a:pathLst>
          </a:custGeom>
          <a:ln w="38100">
            <a:solidFill>
              <a:srgbClr val="385D89"/>
            </a:solidFill>
          </a:ln>
        </p:spPr>
        <p:txBody>
          <a:bodyPr wrap="square" lIns="0" tIns="0" rIns="0" bIns="0" rtlCol="0">
            <a:noAutofit/>
          </a:bodyPr>
          <a:lstStyle/>
          <a:p>
            <a:endParaRPr/>
          </a:p>
        </p:txBody>
      </p:sp>
      <p:sp>
        <p:nvSpPr>
          <p:cNvPr id="46" name="object 46"/>
          <p:cNvSpPr txBox="1"/>
          <p:nvPr/>
        </p:nvSpPr>
        <p:spPr>
          <a:xfrm>
            <a:off x="4520947" y="4849748"/>
            <a:ext cx="1854835" cy="510540"/>
          </a:xfrm>
          <a:prstGeom prst="rect">
            <a:avLst/>
          </a:prstGeom>
        </p:spPr>
        <p:txBody>
          <a:bodyPr vert="horz" wrap="square" lIns="0" tIns="0" rIns="0" bIns="0" rtlCol="0">
            <a:noAutofit/>
          </a:bodyPr>
          <a:lstStyle/>
          <a:p>
            <a:pPr marL="485140" marR="12700" indent="-472440"/>
            <a:r>
              <a:rPr sz="1600" b="1" spc="-10" dirty="0">
                <a:latin typeface="Calibri"/>
                <a:cs typeface="Calibri"/>
              </a:rPr>
              <a:t>P</a:t>
            </a:r>
            <a:r>
              <a:rPr sz="1600" b="1" spc="-20" dirty="0">
                <a:latin typeface="Calibri"/>
                <a:cs typeface="Calibri"/>
              </a:rPr>
              <a:t>R</a:t>
            </a:r>
            <a:r>
              <a:rPr sz="1600" b="1" spc="-15" dirty="0">
                <a:latin typeface="Calibri"/>
                <a:cs typeface="Calibri"/>
              </a:rPr>
              <a:t>OGRAM/</a:t>
            </a:r>
            <a:r>
              <a:rPr sz="1600" b="1" spc="-10" dirty="0">
                <a:latin typeface="Calibri"/>
                <a:cs typeface="Calibri"/>
              </a:rPr>
              <a:t>K</a:t>
            </a:r>
            <a:r>
              <a:rPr sz="1600" b="1" spc="-30" dirty="0">
                <a:latin typeface="Calibri"/>
                <a:cs typeface="Calibri"/>
              </a:rPr>
              <a:t>E</a:t>
            </a:r>
            <a:r>
              <a:rPr sz="1600" b="1" spc="-10" dirty="0">
                <a:latin typeface="Calibri"/>
                <a:cs typeface="Calibri"/>
              </a:rPr>
              <a:t>GI</a:t>
            </a:r>
            <a:r>
              <a:rPr sz="1600" b="1" spc="-130" dirty="0">
                <a:latin typeface="Calibri"/>
                <a:cs typeface="Calibri"/>
              </a:rPr>
              <a:t>AT</a:t>
            </a:r>
            <a:r>
              <a:rPr sz="1600" b="1" spc="-10" dirty="0">
                <a:latin typeface="Calibri"/>
                <a:cs typeface="Calibri"/>
              </a:rPr>
              <a:t>AN PRIORI</a:t>
            </a:r>
            <a:r>
              <a:rPr sz="1600" b="1" spc="-130" dirty="0">
                <a:latin typeface="Calibri"/>
                <a:cs typeface="Calibri"/>
              </a:rPr>
              <a:t>T</a:t>
            </a:r>
            <a:r>
              <a:rPr sz="1600" b="1" spc="-10" dirty="0">
                <a:latin typeface="Calibri"/>
                <a:cs typeface="Calibri"/>
              </a:rPr>
              <a:t>AS</a:t>
            </a:r>
            <a:endParaRPr sz="1600">
              <a:latin typeface="Calibri"/>
              <a:cs typeface="Calibri"/>
            </a:endParaRPr>
          </a:p>
        </p:txBody>
      </p:sp>
      <p:sp>
        <p:nvSpPr>
          <p:cNvPr id="47" name="object 47"/>
          <p:cNvSpPr/>
          <p:nvPr/>
        </p:nvSpPr>
        <p:spPr>
          <a:xfrm>
            <a:off x="5267834" y="3658361"/>
            <a:ext cx="132587" cy="1142364"/>
          </a:xfrm>
          <a:custGeom>
            <a:avLst/>
            <a:gdLst/>
            <a:ahLst/>
            <a:cxnLst/>
            <a:rect l="l" t="t" r="r" b="b"/>
            <a:pathLst>
              <a:path w="132587" h="1142364">
                <a:moveTo>
                  <a:pt x="16001" y="1011808"/>
                </a:moveTo>
                <a:lnTo>
                  <a:pt x="9143" y="1015745"/>
                </a:lnTo>
                <a:lnTo>
                  <a:pt x="2286" y="1019810"/>
                </a:lnTo>
                <a:lnTo>
                  <a:pt x="0" y="1028573"/>
                </a:lnTo>
                <a:lnTo>
                  <a:pt x="3937" y="1035304"/>
                </a:lnTo>
                <a:lnTo>
                  <a:pt x="66166" y="1142364"/>
                </a:lnTo>
                <a:lnTo>
                  <a:pt x="82809" y="1113917"/>
                </a:lnTo>
                <a:lnTo>
                  <a:pt x="51942" y="1113917"/>
                </a:lnTo>
                <a:lnTo>
                  <a:pt x="52010" y="1061046"/>
                </a:lnTo>
                <a:lnTo>
                  <a:pt x="28024" y="1019810"/>
                </a:lnTo>
                <a:lnTo>
                  <a:pt x="24637" y="1014094"/>
                </a:lnTo>
                <a:lnTo>
                  <a:pt x="16001" y="1011808"/>
                </a:lnTo>
                <a:close/>
              </a:path>
              <a:path w="132587" h="1142364">
                <a:moveTo>
                  <a:pt x="52015" y="1061054"/>
                </a:moveTo>
                <a:lnTo>
                  <a:pt x="51942" y="1113917"/>
                </a:lnTo>
                <a:lnTo>
                  <a:pt x="80517" y="1113917"/>
                </a:lnTo>
                <a:lnTo>
                  <a:pt x="80527" y="1106805"/>
                </a:lnTo>
                <a:lnTo>
                  <a:pt x="53847" y="1106677"/>
                </a:lnTo>
                <a:lnTo>
                  <a:pt x="66243" y="1085527"/>
                </a:lnTo>
                <a:lnTo>
                  <a:pt x="52015" y="1061054"/>
                </a:lnTo>
                <a:close/>
              </a:path>
              <a:path w="132587" h="1142364">
                <a:moveTo>
                  <a:pt x="116712" y="1011936"/>
                </a:moveTo>
                <a:lnTo>
                  <a:pt x="107950" y="1014221"/>
                </a:lnTo>
                <a:lnTo>
                  <a:pt x="104012" y="1021080"/>
                </a:lnTo>
                <a:lnTo>
                  <a:pt x="80590" y="1061046"/>
                </a:lnTo>
                <a:lnTo>
                  <a:pt x="80517" y="1113917"/>
                </a:lnTo>
                <a:lnTo>
                  <a:pt x="82809" y="1113917"/>
                </a:lnTo>
                <a:lnTo>
                  <a:pt x="128650" y="1035557"/>
                </a:lnTo>
                <a:lnTo>
                  <a:pt x="132587" y="1028700"/>
                </a:lnTo>
                <a:lnTo>
                  <a:pt x="130301" y="1019937"/>
                </a:lnTo>
                <a:lnTo>
                  <a:pt x="116712" y="1011936"/>
                </a:lnTo>
                <a:close/>
              </a:path>
              <a:path w="132587" h="1142364">
                <a:moveTo>
                  <a:pt x="66243" y="1085527"/>
                </a:moveTo>
                <a:lnTo>
                  <a:pt x="53847" y="1106677"/>
                </a:lnTo>
                <a:lnTo>
                  <a:pt x="78612" y="1106805"/>
                </a:lnTo>
                <a:lnTo>
                  <a:pt x="66243" y="1085527"/>
                </a:lnTo>
                <a:close/>
              </a:path>
              <a:path w="132587" h="1142364">
                <a:moveTo>
                  <a:pt x="80590" y="1061046"/>
                </a:moveTo>
                <a:lnTo>
                  <a:pt x="66243" y="1085527"/>
                </a:lnTo>
                <a:lnTo>
                  <a:pt x="78612" y="1106805"/>
                </a:lnTo>
                <a:lnTo>
                  <a:pt x="80527" y="1106805"/>
                </a:lnTo>
                <a:lnTo>
                  <a:pt x="80590" y="1061046"/>
                </a:lnTo>
                <a:close/>
              </a:path>
              <a:path w="132587" h="1142364">
                <a:moveTo>
                  <a:pt x="82041" y="0"/>
                </a:moveTo>
                <a:lnTo>
                  <a:pt x="53466" y="0"/>
                </a:lnTo>
                <a:lnTo>
                  <a:pt x="52015" y="1061054"/>
                </a:lnTo>
                <a:lnTo>
                  <a:pt x="66243" y="1085527"/>
                </a:lnTo>
                <a:lnTo>
                  <a:pt x="80585" y="1061054"/>
                </a:lnTo>
                <a:lnTo>
                  <a:pt x="82041" y="0"/>
                </a:lnTo>
                <a:close/>
              </a:path>
            </a:pathLst>
          </a:custGeom>
          <a:solidFill>
            <a:srgbClr val="000000"/>
          </a:solidFill>
        </p:spPr>
        <p:txBody>
          <a:bodyPr wrap="square" lIns="0" tIns="0" rIns="0" bIns="0" rtlCol="0">
            <a:noAutofit/>
          </a:bodyPr>
          <a:lstStyle/>
          <a:p>
            <a:endParaRPr/>
          </a:p>
        </p:txBody>
      </p:sp>
      <p:sp>
        <p:nvSpPr>
          <p:cNvPr id="48" name="object 48"/>
          <p:cNvSpPr txBox="1"/>
          <p:nvPr/>
        </p:nvSpPr>
        <p:spPr>
          <a:xfrm>
            <a:off x="7242430" y="4517391"/>
            <a:ext cx="1926589" cy="1302385"/>
          </a:xfrm>
          <a:prstGeom prst="rect">
            <a:avLst/>
          </a:prstGeom>
        </p:spPr>
        <p:txBody>
          <a:bodyPr vert="horz" wrap="square" lIns="0" tIns="0" rIns="0" bIns="0" rtlCol="0">
            <a:noAutofit/>
          </a:bodyPr>
          <a:lstStyle/>
          <a:p>
            <a:pPr marL="12700" marR="12700"/>
            <a:r>
              <a:rPr sz="1400" spc="-5" dirty="0">
                <a:latin typeface="Calibri"/>
                <a:cs typeface="Calibri"/>
              </a:rPr>
              <a:t>P</a:t>
            </a:r>
            <a:r>
              <a:rPr sz="1400" spc="-25" dirty="0">
                <a:latin typeface="Calibri"/>
                <a:cs typeface="Calibri"/>
              </a:rPr>
              <a:t>r</a:t>
            </a:r>
            <a:r>
              <a:rPr sz="1400" dirty="0">
                <a:latin typeface="Calibri"/>
                <a:cs typeface="Calibri"/>
              </a:rPr>
              <a:t>og</a:t>
            </a:r>
            <a:r>
              <a:rPr sz="1400" spc="-20" dirty="0">
                <a:latin typeface="Calibri"/>
                <a:cs typeface="Calibri"/>
              </a:rPr>
              <a:t>r</a:t>
            </a:r>
            <a:r>
              <a:rPr sz="1400" dirty="0">
                <a:latin typeface="Calibri"/>
                <a:cs typeface="Calibri"/>
              </a:rPr>
              <a:t>am</a:t>
            </a:r>
            <a:r>
              <a:rPr sz="1400" spc="-35" dirty="0">
                <a:latin typeface="Calibri"/>
                <a:cs typeface="Calibri"/>
              </a:rPr>
              <a:t> </a:t>
            </a:r>
            <a:r>
              <a:rPr sz="1400" spc="-10" dirty="0">
                <a:latin typeface="Calibri"/>
                <a:cs typeface="Calibri"/>
              </a:rPr>
              <a:t>p</a:t>
            </a:r>
            <a:r>
              <a:rPr sz="1400" dirty="0">
                <a:latin typeface="Calibri"/>
                <a:cs typeface="Calibri"/>
              </a:rPr>
              <a:t>e</a:t>
            </a:r>
            <a:r>
              <a:rPr sz="1400" spc="-10" dirty="0">
                <a:latin typeface="Calibri"/>
                <a:cs typeface="Calibri"/>
              </a:rPr>
              <a:t>mb</a:t>
            </a:r>
            <a:r>
              <a:rPr sz="1400" dirty="0">
                <a:latin typeface="Calibri"/>
                <a:cs typeface="Calibri"/>
              </a:rPr>
              <a:t>a</a:t>
            </a:r>
            <a:r>
              <a:rPr sz="1400" spc="-10" dirty="0">
                <a:latin typeface="Calibri"/>
                <a:cs typeface="Calibri"/>
              </a:rPr>
              <a:t>n</a:t>
            </a:r>
            <a:r>
              <a:rPr sz="1400" dirty="0">
                <a:latin typeface="Calibri"/>
                <a:cs typeface="Calibri"/>
              </a:rPr>
              <a:t>g</a:t>
            </a:r>
            <a:r>
              <a:rPr sz="1400" spc="-10" dirty="0">
                <a:latin typeface="Calibri"/>
                <a:cs typeface="Calibri"/>
              </a:rPr>
              <a:t>un</a:t>
            </a:r>
            <a:r>
              <a:rPr sz="1400" dirty="0">
                <a:latin typeface="Calibri"/>
                <a:cs typeface="Calibri"/>
              </a:rPr>
              <a:t>an </a:t>
            </a:r>
            <a:r>
              <a:rPr sz="1400" spc="-10" dirty="0">
                <a:latin typeface="Calibri"/>
                <a:cs typeface="Calibri"/>
              </a:rPr>
              <a:t>b</a:t>
            </a:r>
            <a:r>
              <a:rPr sz="1400" dirty="0">
                <a:latin typeface="Calibri"/>
                <a:cs typeface="Calibri"/>
              </a:rPr>
              <a:t>erisi</a:t>
            </a:r>
            <a:r>
              <a:rPr sz="1400" spc="-10" dirty="0">
                <a:latin typeface="Calibri"/>
                <a:cs typeface="Calibri"/>
              </a:rPr>
              <a:t> p</a:t>
            </a:r>
            <a:r>
              <a:rPr sz="1400" spc="-25" dirty="0">
                <a:latin typeface="Calibri"/>
                <a:cs typeface="Calibri"/>
              </a:rPr>
              <a:t>r</a:t>
            </a:r>
            <a:r>
              <a:rPr sz="1400" dirty="0">
                <a:latin typeface="Calibri"/>
                <a:cs typeface="Calibri"/>
              </a:rPr>
              <a:t>og</a:t>
            </a:r>
            <a:r>
              <a:rPr sz="1400" spc="-20" dirty="0">
                <a:latin typeface="Calibri"/>
                <a:cs typeface="Calibri"/>
              </a:rPr>
              <a:t>r</a:t>
            </a:r>
            <a:r>
              <a:rPr sz="1400" dirty="0">
                <a:latin typeface="Calibri"/>
                <a:cs typeface="Calibri"/>
              </a:rPr>
              <a:t>a</a:t>
            </a:r>
            <a:r>
              <a:rPr sz="1400" spc="-5" dirty="0">
                <a:latin typeface="Calibri"/>
                <a:cs typeface="Calibri"/>
              </a:rPr>
              <a:t>m</a:t>
            </a:r>
            <a:r>
              <a:rPr sz="1400" dirty="0">
                <a:latin typeface="Calibri"/>
                <a:cs typeface="Calibri"/>
              </a:rPr>
              <a:t>-</a:t>
            </a:r>
            <a:r>
              <a:rPr sz="1400" spc="-10" dirty="0">
                <a:latin typeface="Calibri"/>
                <a:cs typeface="Calibri"/>
              </a:rPr>
              <a:t>p</a:t>
            </a:r>
            <a:r>
              <a:rPr sz="1400" spc="-25" dirty="0">
                <a:latin typeface="Calibri"/>
                <a:cs typeface="Calibri"/>
              </a:rPr>
              <a:t>r</a:t>
            </a:r>
            <a:r>
              <a:rPr sz="1400" dirty="0">
                <a:latin typeface="Calibri"/>
                <a:cs typeface="Calibri"/>
              </a:rPr>
              <a:t>og</a:t>
            </a:r>
            <a:r>
              <a:rPr sz="1400" spc="-20" dirty="0">
                <a:latin typeface="Calibri"/>
                <a:cs typeface="Calibri"/>
              </a:rPr>
              <a:t>r</a:t>
            </a:r>
            <a:r>
              <a:rPr sz="1400" dirty="0">
                <a:latin typeface="Calibri"/>
                <a:cs typeface="Calibri"/>
              </a:rPr>
              <a:t>am </a:t>
            </a:r>
            <a:r>
              <a:rPr sz="1400" spc="-10" dirty="0">
                <a:latin typeface="Calibri"/>
                <a:cs typeface="Calibri"/>
              </a:rPr>
              <a:t>p</a:t>
            </a:r>
            <a:r>
              <a:rPr sz="1400" dirty="0">
                <a:latin typeface="Calibri"/>
                <a:cs typeface="Calibri"/>
              </a:rPr>
              <a:t>riori</a:t>
            </a:r>
            <a:r>
              <a:rPr sz="1400" spc="-15" dirty="0">
                <a:latin typeface="Calibri"/>
                <a:cs typeface="Calibri"/>
              </a:rPr>
              <a:t>t</a:t>
            </a:r>
            <a:r>
              <a:rPr sz="1400" dirty="0">
                <a:latin typeface="Calibri"/>
                <a:cs typeface="Calibri"/>
              </a:rPr>
              <a:t>as</a:t>
            </a:r>
            <a:r>
              <a:rPr sz="1400" spc="-15" dirty="0">
                <a:latin typeface="Calibri"/>
                <a:cs typeface="Calibri"/>
              </a:rPr>
              <a:t> </a:t>
            </a:r>
            <a:r>
              <a:rPr sz="1400" spc="-20" dirty="0">
                <a:latin typeface="Calibri"/>
                <a:cs typeface="Calibri"/>
              </a:rPr>
              <a:t>t</a:t>
            </a:r>
            <a:r>
              <a:rPr sz="1400" spc="-5" dirty="0">
                <a:latin typeface="Calibri"/>
                <a:cs typeface="Calibri"/>
              </a:rPr>
              <a:t>e</a:t>
            </a:r>
            <a:r>
              <a:rPr sz="1400" dirty="0">
                <a:latin typeface="Calibri"/>
                <a:cs typeface="Calibri"/>
              </a:rPr>
              <a:t>r</a:t>
            </a:r>
            <a:r>
              <a:rPr sz="1400" spc="-10" dirty="0">
                <a:latin typeface="Calibri"/>
                <a:cs typeface="Calibri"/>
              </a:rPr>
              <a:t>p</a:t>
            </a:r>
            <a:r>
              <a:rPr sz="1400" dirty="0">
                <a:latin typeface="Calibri"/>
                <a:cs typeface="Calibri"/>
              </a:rPr>
              <a:t>ilih</a:t>
            </a:r>
            <a:r>
              <a:rPr sz="1400" spc="5" dirty="0">
                <a:latin typeface="Calibri"/>
                <a:cs typeface="Calibri"/>
              </a:rPr>
              <a:t> </a:t>
            </a:r>
            <a:r>
              <a:rPr sz="1400" spc="-25" dirty="0">
                <a:latin typeface="Calibri"/>
                <a:cs typeface="Calibri"/>
              </a:rPr>
              <a:t>y</a:t>
            </a:r>
            <a:r>
              <a:rPr sz="1400" dirty="0">
                <a:latin typeface="Calibri"/>
                <a:cs typeface="Calibri"/>
              </a:rPr>
              <a:t>a</a:t>
            </a:r>
            <a:r>
              <a:rPr sz="1400" spc="-10" dirty="0">
                <a:latin typeface="Calibri"/>
                <a:cs typeface="Calibri"/>
              </a:rPr>
              <a:t>n</a:t>
            </a:r>
            <a:r>
              <a:rPr sz="1400" dirty="0">
                <a:latin typeface="Calibri"/>
                <a:cs typeface="Calibri"/>
              </a:rPr>
              <a:t>g Me</a:t>
            </a:r>
            <a:r>
              <a:rPr sz="1400" spc="-10" dirty="0">
                <a:latin typeface="Calibri"/>
                <a:cs typeface="Calibri"/>
              </a:rPr>
              <a:t>n</a:t>
            </a:r>
            <a:r>
              <a:rPr sz="1400" dirty="0">
                <a:latin typeface="Calibri"/>
                <a:cs typeface="Calibri"/>
              </a:rPr>
              <a:t>ja</a:t>
            </a:r>
            <a:r>
              <a:rPr sz="1400" spc="-10" dirty="0">
                <a:latin typeface="Calibri"/>
                <a:cs typeface="Calibri"/>
              </a:rPr>
              <a:t>d</a:t>
            </a:r>
            <a:r>
              <a:rPr sz="1400" dirty="0">
                <a:latin typeface="Calibri"/>
                <a:cs typeface="Calibri"/>
              </a:rPr>
              <a:t>i</a:t>
            </a:r>
            <a:r>
              <a:rPr sz="1400" spc="10" dirty="0">
                <a:latin typeface="Calibri"/>
                <a:cs typeface="Calibri"/>
              </a:rPr>
              <a:t> </a:t>
            </a:r>
            <a:r>
              <a:rPr sz="1400" i="1" spc="-15" dirty="0">
                <a:latin typeface="Calibri"/>
                <a:cs typeface="Calibri"/>
              </a:rPr>
              <a:t>t</a:t>
            </a:r>
            <a:r>
              <a:rPr sz="1400" i="1" dirty="0">
                <a:latin typeface="Calibri"/>
                <a:cs typeface="Calibri"/>
              </a:rPr>
              <a:t>op</a:t>
            </a:r>
            <a:r>
              <a:rPr sz="1400" i="1" spc="-10" dirty="0">
                <a:latin typeface="Calibri"/>
                <a:cs typeface="Calibri"/>
              </a:rPr>
              <a:t> </a:t>
            </a:r>
            <a:r>
              <a:rPr sz="1400" i="1" dirty="0">
                <a:latin typeface="Calibri"/>
                <a:cs typeface="Calibri"/>
              </a:rPr>
              <a:t>priori</a:t>
            </a:r>
            <a:r>
              <a:rPr sz="1400" i="1" spc="-5" dirty="0">
                <a:latin typeface="Calibri"/>
                <a:cs typeface="Calibri"/>
              </a:rPr>
              <a:t>t</a:t>
            </a:r>
            <a:r>
              <a:rPr sz="1400" i="1" dirty="0">
                <a:latin typeface="Calibri"/>
                <a:cs typeface="Calibri"/>
              </a:rPr>
              <a:t>y</a:t>
            </a:r>
            <a:r>
              <a:rPr sz="1400" i="1" spc="-10" dirty="0">
                <a:latin typeface="Calibri"/>
                <a:cs typeface="Calibri"/>
              </a:rPr>
              <a:t> </a:t>
            </a:r>
            <a:r>
              <a:rPr sz="1400" spc="-10" dirty="0">
                <a:latin typeface="Calibri"/>
                <a:cs typeface="Calibri"/>
              </a:rPr>
              <a:t>u</a:t>
            </a:r>
            <a:r>
              <a:rPr sz="1400" spc="-20" dirty="0">
                <a:latin typeface="Calibri"/>
                <a:cs typeface="Calibri"/>
              </a:rPr>
              <a:t>n</a:t>
            </a:r>
            <a:r>
              <a:rPr sz="1400" dirty="0">
                <a:latin typeface="Calibri"/>
                <a:cs typeface="Calibri"/>
              </a:rPr>
              <a:t>t</a:t>
            </a:r>
            <a:r>
              <a:rPr sz="1400" spc="-10" dirty="0">
                <a:latin typeface="Calibri"/>
                <a:cs typeface="Calibri"/>
              </a:rPr>
              <a:t>u</a:t>
            </a:r>
            <a:r>
              <a:rPr sz="1400" dirty="0">
                <a:latin typeface="Calibri"/>
                <a:cs typeface="Calibri"/>
              </a:rPr>
              <a:t>k </a:t>
            </a:r>
            <a:r>
              <a:rPr sz="1400" spc="-10" dirty="0">
                <a:latin typeface="Calibri"/>
                <a:cs typeface="Calibri"/>
              </a:rPr>
              <a:t>m</a:t>
            </a:r>
            <a:r>
              <a:rPr sz="1400" spc="-15" dirty="0">
                <a:latin typeface="Calibri"/>
                <a:cs typeface="Calibri"/>
              </a:rPr>
              <a:t>e</a:t>
            </a:r>
            <a:r>
              <a:rPr sz="1400" dirty="0">
                <a:latin typeface="Calibri"/>
                <a:cs typeface="Calibri"/>
              </a:rPr>
              <a:t>wuj</a:t>
            </a:r>
            <a:r>
              <a:rPr sz="1400" spc="-10" dirty="0">
                <a:latin typeface="Calibri"/>
                <a:cs typeface="Calibri"/>
              </a:rPr>
              <a:t>ud</a:t>
            </a:r>
            <a:r>
              <a:rPr sz="1400" spc="-30" dirty="0">
                <a:latin typeface="Calibri"/>
                <a:cs typeface="Calibri"/>
              </a:rPr>
              <a:t>k</a:t>
            </a:r>
            <a:r>
              <a:rPr sz="1400" dirty="0">
                <a:latin typeface="Calibri"/>
                <a:cs typeface="Calibri"/>
              </a:rPr>
              <a:t>an vi</a:t>
            </a:r>
            <a:r>
              <a:rPr sz="1400" spc="5" dirty="0">
                <a:latin typeface="Calibri"/>
                <a:cs typeface="Calibri"/>
              </a:rPr>
              <a:t>s</a:t>
            </a:r>
            <a:r>
              <a:rPr sz="1400" dirty="0">
                <a:latin typeface="Calibri"/>
                <a:cs typeface="Calibri"/>
              </a:rPr>
              <a:t>i,</a:t>
            </a:r>
            <a:r>
              <a:rPr sz="1400" spc="-10" dirty="0">
                <a:latin typeface="Calibri"/>
                <a:cs typeface="Calibri"/>
              </a:rPr>
              <a:t> m</a:t>
            </a:r>
            <a:r>
              <a:rPr sz="1400" dirty="0">
                <a:latin typeface="Calibri"/>
                <a:cs typeface="Calibri"/>
              </a:rPr>
              <a:t>isi </a:t>
            </a:r>
            <a:r>
              <a:rPr sz="1400" spc="-25" dirty="0">
                <a:latin typeface="Calibri"/>
                <a:cs typeface="Calibri"/>
              </a:rPr>
              <a:t>K</a:t>
            </a:r>
            <a:r>
              <a:rPr sz="1400" dirty="0">
                <a:latin typeface="Calibri"/>
                <a:cs typeface="Calibri"/>
              </a:rPr>
              <a:t>e</a:t>
            </a:r>
            <a:r>
              <a:rPr sz="1400" spc="-10" dirty="0">
                <a:latin typeface="Calibri"/>
                <a:cs typeface="Calibri"/>
              </a:rPr>
              <a:t>p</a:t>
            </a:r>
            <a:r>
              <a:rPr sz="1400" dirty="0">
                <a:latin typeface="Calibri"/>
                <a:cs typeface="Calibri"/>
              </a:rPr>
              <a:t>ala</a:t>
            </a:r>
            <a:r>
              <a:rPr sz="1400" spc="-5" dirty="0">
                <a:latin typeface="Calibri"/>
                <a:cs typeface="Calibri"/>
              </a:rPr>
              <a:t> </a:t>
            </a:r>
            <a:r>
              <a:rPr sz="1400" dirty="0">
                <a:latin typeface="Calibri"/>
                <a:cs typeface="Calibri"/>
              </a:rPr>
              <a:t>Dae</a:t>
            </a:r>
            <a:r>
              <a:rPr sz="1400" spc="-25" dirty="0">
                <a:latin typeface="Calibri"/>
                <a:cs typeface="Calibri"/>
              </a:rPr>
              <a:t>r</a:t>
            </a:r>
            <a:r>
              <a:rPr sz="1400" dirty="0">
                <a:latin typeface="Calibri"/>
                <a:cs typeface="Calibri"/>
              </a:rPr>
              <a:t>ah</a:t>
            </a:r>
            <a:r>
              <a:rPr sz="1400" spc="-15" dirty="0">
                <a:latin typeface="Calibri"/>
                <a:cs typeface="Calibri"/>
              </a:rPr>
              <a:t> </a:t>
            </a:r>
            <a:r>
              <a:rPr sz="1400" spc="-10" dirty="0">
                <a:latin typeface="Calibri"/>
                <a:cs typeface="Calibri"/>
              </a:rPr>
              <a:t>(</a:t>
            </a:r>
            <a:r>
              <a:rPr sz="1400" dirty="0">
                <a:latin typeface="Calibri"/>
                <a:cs typeface="Calibri"/>
              </a:rPr>
              <a:t>R</a:t>
            </a:r>
            <a:r>
              <a:rPr sz="1400" spc="-105" dirty="0">
                <a:latin typeface="Calibri"/>
                <a:cs typeface="Calibri"/>
              </a:rPr>
              <a:t>P</a:t>
            </a:r>
            <a:r>
              <a:rPr sz="1400" dirty="0">
                <a:latin typeface="Calibri"/>
                <a:cs typeface="Calibri"/>
              </a:rPr>
              <a:t>J</a:t>
            </a:r>
            <a:r>
              <a:rPr sz="1400" spc="-5" dirty="0">
                <a:latin typeface="Calibri"/>
                <a:cs typeface="Calibri"/>
              </a:rPr>
              <a:t>M</a:t>
            </a:r>
            <a:r>
              <a:rPr sz="1400" dirty="0">
                <a:latin typeface="Calibri"/>
                <a:cs typeface="Calibri"/>
              </a:rPr>
              <a:t>D)</a:t>
            </a:r>
            <a:endParaRPr sz="1400">
              <a:latin typeface="Calibri"/>
              <a:cs typeface="Calibri"/>
            </a:endParaRPr>
          </a:p>
        </p:txBody>
      </p:sp>
      <p:sp>
        <p:nvSpPr>
          <p:cNvPr id="49" name="object 49"/>
          <p:cNvSpPr/>
          <p:nvPr/>
        </p:nvSpPr>
        <p:spPr>
          <a:xfrm>
            <a:off x="6477000" y="5021030"/>
            <a:ext cx="576886" cy="171169"/>
          </a:xfrm>
          <a:custGeom>
            <a:avLst/>
            <a:gdLst/>
            <a:ahLst/>
            <a:cxnLst/>
            <a:rect l="l" t="t" r="r" b="b"/>
            <a:pathLst>
              <a:path w="576886" h="171169">
                <a:moveTo>
                  <a:pt x="503767" y="104762"/>
                </a:moveTo>
                <a:lnTo>
                  <a:pt x="441199" y="142544"/>
                </a:lnTo>
                <a:lnTo>
                  <a:pt x="439382" y="153213"/>
                </a:lnTo>
                <a:lnTo>
                  <a:pt x="444566" y="166342"/>
                </a:lnTo>
                <a:lnTo>
                  <a:pt x="455228" y="171169"/>
                </a:lnTo>
                <a:lnTo>
                  <a:pt x="466978" y="168697"/>
                </a:lnTo>
                <a:lnTo>
                  <a:pt x="576886" y="104943"/>
                </a:lnTo>
                <a:lnTo>
                  <a:pt x="503767" y="104762"/>
                </a:lnTo>
                <a:close/>
              </a:path>
              <a:path w="576886" h="171169">
                <a:moveTo>
                  <a:pt x="534653" y="86112"/>
                </a:moveTo>
                <a:lnTo>
                  <a:pt x="503767" y="104762"/>
                </a:lnTo>
                <a:lnTo>
                  <a:pt x="571880" y="104943"/>
                </a:lnTo>
                <a:lnTo>
                  <a:pt x="571880" y="102276"/>
                </a:lnTo>
                <a:lnTo>
                  <a:pt x="562228" y="102276"/>
                </a:lnTo>
                <a:lnTo>
                  <a:pt x="534653" y="86112"/>
                </a:lnTo>
                <a:close/>
              </a:path>
              <a:path w="576886" h="171169">
                <a:moveTo>
                  <a:pt x="458698" y="0"/>
                </a:moveTo>
                <a:lnTo>
                  <a:pt x="448274" y="3521"/>
                </a:lnTo>
                <a:lnTo>
                  <a:pt x="439165" y="14658"/>
                </a:lnTo>
                <a:lnTo>
                  <a:pt x="440206" y="26354"/>
                </a:lnTo>
                <a:lnTo>
                  <a:pt x="448055" y="35347"/>
                </a:lnTo>
                <a:lnTo>
                  <a:pt x="501464" y="66656"/>
                </a:lnTo>
                <a:lnTo>
                  <a:pt x="571880" y="66843"/>
                </a:lnTo>
                <a:lnTo>
                  <a:pt x="571880" y="104943"/>
                </a:lnTo>
                <a:lnTo>
                  <a:pt x="576886" y="104943"/>
                </a:lnTo>
                <a:lnTo>
                  <a:pt x="609726" y="85893"/>
                </a:lnTo>
                <a:lnTo>
                  <a:pt x="467359" y="2454"/>
                </a:lnTo>
                <a:lnTo>
                  <a:pt x="458698" y="0"/>
                </a:lnTo>
                <a:close/>
              </a:path>
              <a:path w="576886" h="171169">
                <a:moveTo>
                  <a:pt x="0" y="65319"/>
                </a:moveTo>
                <a:lnTo>
                  <a:pt x="0" y="103419"/>
                </a:lnTo>
                <a:lnTo>
                  <a:pt x="503767" y="104762"/>
                </a:lnTo>
                <a:lnTo>
                  <a:pt x="534653" y="86112"/>
                </a:lnTo>
                <a:lnTo>
                  <a:pt x="501464" y="66656"/>
                </a:lnTo>
                <a:lnTo>
                  <a:pt x="0" y="65319"/>
                </a:lnTo>
                <a:close/>
              </a:path>
              <a:path w="576886" h="171169">
                <a:moveTo>
                  <a:pt x="562355" y="69383"/>
                </a:moveTo>
                <a:lnTo>
                  <a:pt x="534653" y="86112"/>
                </a:lnTo>
                <a:lnTo>
                  <a:pt x="562228" y="102276"/>
                </a:lnTo>
                <a:lnTo>
                  <a:pt x="562355" y="69383"/>
                </a:lnTo>
                <a:close/>
              </a:path>
              <a:path w="576886" h="171169">
                <a:moveTo>
                  <a:pt x="571880" y="69383"/>
                </a:moveTo>
                <a:lnTo>
                  <a:pt x="562355" y="69383"/>
                </a:lnTo>
                <a:lnTo>
                  <a:pt x="562228" y="102276"/>
                </a:lnTo>
                <a:lnTo>
                  <a:pt x="571880" y="102276"/>
                </a:lnTo>
                <a:lnTo>
                  <a:pt x="571880" y="69383"/>
                </a:lnTo>
                <a:close/>
              </a:path>
              <a:path w="576886" h="171169">
                <a:moveTo>
                  <a:pt x="501464" y="66656"/>
                </a:moveTo>
                <a:lnTo>
                  <a:pt x="534653" y="86112"/>
                </a:lnTo>
                <a:lnTo>
                  <a:pt x="562355" y="69383"/>
                </a:lnTo>
                <a:lnTo>
                  <a:pt x="571880" y="69383"/>
                </a:lnTo>
                <a:lnTo>
                  <a:pt x="571880" y="66843"/>
                </a:lnTo>
                <a:lnTo>
                  <a:pt x="501464" y="66656"/>
                </a:lnTo>
                <a:close/>
              </a:path>
            </a:pathLst>
          </a:custGeom>
          <a:solidFill>
            <a:srgbClr val="000000"/>
          </a:solidFill>
        </p:spPr>
        <p:txBody>
          <a:bodyPr wrap="square" lIns="0" tIns="0" rIns="0" bIns="0" rtlCol="0">
            <a:noAutofit/>
          </a:bodyPr>
          <a:lstStyle/>
          <a:p>
            <a:endParaRPr/>
          </a:p>
        </p:txBody>
      </p:sp>
      <p:sp>
        <p:nvSpPr>
          <p:cNvPr id="50" name="object 50"/>
          <p:cNvSpPr/>
          <p:nvPr/>
        </p:nvSpPr>
        <p:spPr>
          <a:xfrm>
            <a:off x="7162800" y="3732148"/>
            <a:ext cx="1752600" cy="1650"/>
          </a:xfrm>
          <a:custGeom>
            <a:avLst/>
            <a:gdLst/>
            <a:ahLst/>
            <a:cxnLst/>
            <a:rect l="l" t="t" r="r" b="b"/>
            <a:pathLst>
              <a:path w="1752600" h="1650">
                <a:moveTo>
                  <a:pt x="0" y="0"/>
                </a:moveTo>
                <a:lnTo>
                  <a:pt x="1752600" y="1650"/>
                </a:lnTo>
              </a:path>
            </a:pathLst>
          </a:custGeom>
          <a:ln w="57150">
            <a:solidFill>
              <a:srgbClr val="30859C"/>
            </a:solidFill>
          </a:ln>
        </p:spPr>
        <p:txBody>
          <a:bodyPr wrap="square" lIns="0" tIns="0" rIns="0" bIns="0" rtlCol="0">
            <a:noAutofit/>
          </a:bodyPr>
          <a:lstStyle/>
          <a:p>
            <a:endParaRPr/>
          </a:p>
        </p:txBody>
      </p:sp>
      <p:sp>
        <p:nvSpPr>
          <p:cNvPr id="51" name="object 51"/>
          <p:cNvSpPr/>
          <p:nvPr/>
        </p:nvSpPr>
        <p:spPr>
          <a:xfrm>
            <a:off x="7239000" y="5942013"/>
            <a:ext cx="1752600" cy="1587"/>
          </a:xfrm>
          <a:custGeom>
            <a:avLst/>
            <a:gdLst/>
            <a:ahLst/>
            <a:cxnLst/>
            <a:rect l="l" t="t" r="r" b="b"/>
            <a:pathLst>
              <a:path w="1752600" h="1587">
                <a:moveTo>
                  <a:pt x="0" y="0"/>
                </a:moveTo>
                <a:lnTo>
                  <a:pt x="1752600" y="1587"/>
                </a:lnTo>
              </a:path>
            </a:pathLst>
          </a:custGeom>
          <a:ln w="57150">
            <a:solidFill>
              <a:srgbClr val="943735"/>
            </a:solidFill>
          </a:ln>
        </p:spPr>
        <p:txBody>
          <a:bodyPr wrap="square" lIns="0" tIns="0" rIns="0" bIns="0" rtlCol="0">
            <a:noAutofit/>
          </a:bodyPr>
          <a:lstStyle/>
          <a:p>
            <a:endParaRPr/>
          </a:p>
        </p:txBody>
      </p:sp>
      <p:sp>
        <p:nvSpPr>
          <p:cNvPr id="52" name="object 52"/>
          <p:cNvSpPr/>
          <p:nvPr/>
        </p:nvSpPr>
        <p:spPr>
          <a:xfrm>
            <a:off x="2286000" y="5791200"/>
            <a:ext cx="1066800" cy="533400"/>
          </a:xfrm>
          <a:custGeom>
            <a:avLst/>
            <a:gdLst/>
            <a:ahLst/>
            <a:cxnLst/>
            <a:rect l="l" t="t" r="r" b="b"/>
            <a:pathLst>
              <a:path w="1066800" h="533400">
                <a:moveTo>
                  <a:pt x="0" y="533400"/>
                </a:moveTo>
                <a:lnTo>
                  <a:pt x="1066800" y="533400"/>
                </a:lnTo>
                <a:lnTo>
                  <a:pt x="1066800" y="0"/>
                </a:lnTo>
                <a:lnTo>
                  <a:pt x="0" y="0"/>
                </a:lnTo>
                <a:lnTo>
                  <a:pt x="0" y="533400"/>
                </a:lnTo>
                <a:close/>
              </a:path>
            </a:pathLst>
          </a:custGeom>
          <a:ln w="57150">
            <a:solidFill>
              <a:srgbClr val="943735"/>
            </a:solidFill>
          </a:ln>
        </p:spPr>
        <p:txBody>
          <a:bodyPr wrap="square" lIns="0" tIns="0" rIns="0" bIns="0" rtlCol="0">
            <a:noAutofit/>
          </a:bodyPr>
          <a:lstStyle/>
          <a:p>
            <a:endParaRPr/>
          </a:p>
        </p:txBody>
      </p:sp>
      <p:sp>
        <p:nvSpPr>
          <p:cNvPr id="53" name="object 53"/>
          <p:cNvSpPr txBox="1"/>
          <p:nvPr/>
        </p:nvSpPr>
        <p:spPr>
          <a:xfrm>
            <a:off x="2441830" y="5890464"/>
            <a:ext cx="756285" cy="330835"/>
          </a:xfrm>
          <a:prstGeom prst="rect">
            <a:avLst/>
          </a:prstGeom>
        </p:spPr>
        <p:txBody>
          <a:bodyPr vert="horz" wrap="square" lIns="0" tIns="0" rIns="0" bIns="0" rtlCol="0">
            <a:noAutofit/>
          </a:bodyPr>
          <a:lstStyle/>
          <a:p>
            <a:pPr marL="12700"/>
            <a:r>
              <a:rPr sz="2000" b="1" dirty="0">
                <a:latin typeface="Calibri"/>
                <a:cs typeface="Calibri"/>
              </a:rPr>
              <a:t>R</a:t>
            </a:r>
            <a:r>
              <a:rPr sz="2000" b="1" spc="-120" dirty="0">
                <a:latin typeface="Calibri"/>
                <a:cs typeface="Calibri"/>
              </a:rPr>
              <a:t>P</a:t>
            </a:r>
            <a:r>
              <a:rPr sz="2000" b="1" dirty="0">
                <a:latin typeface="Calibri"/>
                <a:cs typeface="Calibri"/>
              </a:rPr>
              <a:t>JMD</a:t>
            </a:r>
            <a:endParaRPr sz="2000">
              <a:latin typeface="Calibri"/>
              <a:cs typeface="Calibri"/>
            </a:endParaRPr>
          </a:p>
        </p:txBody>
      </p:sp>
      <p:sp>
        <p:nvSpPr>
          <p:cNvPr id="54" name="object 54"/>
          <p:cNvSpPr/>
          <p:nvPr/>
        </p:nvSpPr>
        <p:spPr>
          <a:xfrm>
            <a:off x="4191000" y="5791200"/>
            <a:ext cx="2667000" cy="533400"/>
          </a:xfrm>
          <a:custGeom>
            <a:avLst/>
            <a:gdLst/>
            <a:ahLst/>
            <a:cxnLst/>
            <a:rect l="l" t="t" r="r" b="b"/>
            <a:pathLst>
              <a:path w="2667000" h="533400">
                <a:moveTo>
                  <a:pt x="0" y="533400"/>
                </a:moveTo>
                <a:lnTo>
                  <a:pt x="2667000" y="533400"/>
                </a:lnTo>
                <a:lnTo>
                  <a:pt x="2667000" y="0"/>
                </a:lnTo>
                <a:lnTo>
                  <a:pt x="0" y="0"/>
                </a:lnTo>
                <a:lnTo>
                  <a:pt x="0" y="533400"/>
                </a:lnTo>
                <a:close/>
              </a:path>
            </a:pathLst>
          </a:custGeom>
          <a:ln w="57150">
            <a:solidFill>
              <a:srgbClr val="943735"/>
            </a:solidFill>
          </a:ln>
        </p:spPr>
        <p:txBody>
          <a:bodyPr wrap="square" lIns="0" tIns="0" rIns="0" bIns="0" rtlCol="0">
            <a:noAutofit/>
          </a:bodyPr>
          <a:lstStyle/>
          <a:p>
            <a:endParaRPr/>
          </a:p>
        </p:txBody>
      </p:sp>
      <p:sp>
        <p:nvSpPr>
          <p:cNvPr id="55" name="object 55"/>
          <p:cNvSpPr txBox="1"/>
          <p:nvPr/>
        </p:nvSpPr>
        <p:spPr>
          <a:xfrm>
            <a:off x="4354830" y="5738064"/>
            <a:ext cx="2338705" cy="330835"/>
          </a:xfrm>
          <a:prstGeom prst="rect">
            <a:avLst/>
          </a:prstGeom>
        </p:spPr>
        <p:txBody>
          <a:bodyPr vert="horz" wrap="square" lIns="0" tIns="0" rIns="0" bIns="0" rtlCol="0">
            <a:noAutofit/>
          </a:bodyPr>
          <a:lstStyle/>
          <a:p>
            <a:pPr marL="12700"/>
            <a:r>
              <a:rPr sz="2000" b="1" dirty="0">
                <a:latin typeface="Calibri"/>
                <a:cs typeface="Calibri"/>
              </a:rPr>
              <a:t>R</a:t>
            </a:r>
            <a:r>
              <a:rPr sz="2000" b="1" spc="-10" dirty="0">
                <a:latin typeface="Calibri"/>
                <a:cs typeface="Calibri"/>
              </a:rPr>
              <a:t>E</a:t>
            </a:r>
            <a:r>
              <a:rPr sz="2000" b="1" dirty="0">
                <a:latin typeface="Calibri"/>
                <a:cs typeface="Calibri"/>
              </a:rPr>
              <a:t>N</a:t>
            </a:r>
            <a:r>
              <a:rPr sz="2000" b="1" spc="-25" dirty="0">
                <a:latin typeface="Calibri"/>
                <a:cs typeface="Calibri"/>
              </a:rPr>
              <a:t>S</a:t>
            </a:r>
            <a:r>
              <a:rPr sz="2000" b="1" dirty="0">
                <a:latin typeface="Calibri"/>
                <a:cs typeface="Calibri"/>
              </a:rPr>
              <a:t>TRA</a:t>
            </a:r>
            <a:r>
              <a:rPr sz="2000" b="1" spc="-35" dirty="0">
                <a:latin typeface="Calibri"/>
                <a:cs typeface="Calibri"/>
              </a:rPr>
              <a:t> </a:t>
            </a:r>
            <a:r>
              <a:rPr sz="2000" b="1" dirty="0">
                <a:latin typeface="Calibri"/>
                <a:cs typeface="Calibri"/>
              </a:rPr>
              <a:t>PER</a:t>
            </a:r>
            <a:r>
              <a:rPr sz="2000" b="1" spc="-10" dirty="0">
                <a:latin typeface="Calibri"/>
                <a:cs typeface="Calibri"/>
              </a:rPr>
              <a:t>A</a:t>
            </a:r>
            <a:r>
              <a:rPr sz="2000" b="1" dirty="0">
                <a:latin typeface="Calibri"/>
                <a:cs typeface="Calibri"/>
              </a:rPr>
              <a:t>NG</a:t>
            </a:r>
            <a:r>
              <a:rPr sz="2000" b="1" spc="-10" dirty="0">
                <a:latin typeface="Calibri"/>
                <a:cs typeface="Calibri"/>
              </a:rPr>
              <a:t>K</a:t>
            </a:r>
            <a:r>
              <a:rPr sz="2000" b="1" spc="-160" dirty="0">
                <a:latin typeface="Calibri"/>
                <a:cs typeface="Calibri"/>
              </a:rPr>
              <a:t>A</a:t>
            </a:r>
            <a:r>
              <a:rPr sz="2000" b="1" dirty="0">
                <a:latin typeface="Calibri"/>
                <a:cs typeface="Calibri"/>
              </a:rPr>
              <a:t>T</a:t>
            </a:r>
            <a:endParaRPr sz="2000">
              <a:latin typeface="Calibri"/>
              <a:cs typeface="Calibri"/>
            </a:endParaRPr>
          </a:p>
        </p:txBody>
      </p:sp>
      <p:sp>
        <p:nvSpPr>
          <p:cNvPr id="56" name="object 56"/>
          <p:cNvSpPr txBox="1"/>
          <p:nvPr/>
        </p:nvSpPr>
        <p:spPr>
          <a:xfrm>
            <a:off x="5068062" y="6042864"/>
            <a:ext cx="915035" cy="330835"/>
          </a:xfrm>
          <a:prstGeom prst="rect">
            <a:avLst/>
          </a:prstGeom>
        </p:spPr>
        <p:txBody>
          <a:bodyPr vert="horz" wrap="square" lIns="0" tIns="0" rIns="0" bIns="0" rtlCol="0">
            <a:noAutofit/>
          </a:bodyPr>
          <a:lstStyle/>
          <a:p>
            <a:pPr marL="12700"/>
            <a:r>
              <a:rPr sz="2000" b="1" spc="-55" dirty="0">
                <a:latin typeface="Calibri"/>
                <a:cs typeface="Calibri"/>
              </a:rPr>
              <a:t>D</a:t>
            </a:r>
            <a:r>
              <a:rPr sz="2000" b="1" dirty="0">
                <a:latin typeface="Calibri"/>
                <a:cs typeface="Calibri"/>
              </a:rPr>
              <a:t>A</a:t>
            </a:r>
            <a:r>
              <a:rPr sz="2000" b="1" spc="-10" dirty="0">
                <a:latin typeface="Calibri"/>
                <a:cs typeface="Calibri"/>
              </a:rPr>
              <a:t>E</a:t>
            </a:r>
            <a:r>
              <a:rPr sz="2000" b="1" dirty="0">
                <a:latin typeface="Calibri"/>
                <a:cs typeface="Calibri"/>
              </a:rPr>
              <a:t>RAH</a:t>
            </a:r>
            <a:endParaRPr sz="2000">
              <a:latin typeface="Calibri"/>
              <a:cs typeface="Calibri"/>
            </a:endParaRPr>
          </a:p>
        </p:txBody>
      </p:sp>
      <p:sp>
        <p:nvSpPr>
          <p:cNvPr id="57" name="object 57"/>
          <p:cNvSpPr/>
          <p:nvPr/>
        </p:nvSpPr>
        <p:spPr>
          <a:xfrm>
            <a:off x="2667001" y="5486400"/>
            <a:ext cx="484631" cy="228600"/>
          </a:xfrm>
          <a:custGeom>
            <a:avLst/>
            <a:gdLst/>
            <a:ahLst/>
            <a:cxnLst/>
            <a:rect l="l" t="t" r="r" b="b"/>
            <a:pathLst>
              <a:path w="484631" h="228600">
                <a:moveTo>
                  <a:pt x="484631" y="114300"/>
                </a:moveTo>
                <a:lnTo>
                  <a:pt x="0" y="114300"/>
                </a:lnTo>
                <a:lnTo>
                  <a:pt x="242316" y="228600"/>
                </a:lnTo>
                <a:lnTo>
                  <a:pt x="484631" y="114300"/>
                </a:lnTo>
                <a:close/>
              </a:path>
              <a:path w="484631" h="228600">
                <a:moveTo>
                  <a:pt x="363474" y="0"/>
                </a:moveTo>
                <a:lnTo>
                  <a:pt x="121157" y="0"/>
                </a:lnTo>
                <a:lnTo>
                  <a:pt x="121157" y="114300"/>
                </a:lnTo>
                <a:lnTo>
                  <a:pt x="363474" y="114300"/>
                </a:lnTo>
                <a:lnTo>
                  <a:pt x="363474" y="0"/>
                </a:lnTo>
                <a:close/>
              </a:path>
            </a:pathLst>
          </a:custGeom>
          <a:solidFill>
            <a:srgbClr val="30859C"/>
          </a:solidFill>
        </p:spPr>
        <p:txBody>
          <a:bodyPr wrap="square" lIns="0" tIns="0" rIns="0" bIns="0" rtlCol="0">
            <a:noAutofit/>
          </a:bodyPr>
          <a:lstStyle/>
          <a:p>
            <a:endParaRPr/>
          </a:p>
        </p:txBody>
      </p:sp>
      <p:sp>
        <p:nvSpPr>
          <p:cNvPr id="58" name="object 58"/>
          <p:cNvSpPr/>
          <p:nvPr/>
        </p:nvSpPr>
        <p:spPr>
          <a:xfrm>
            <a:off x="2667001" y="5486400"/>
            <a:ext cx="484631" cy="228600"/>
          </a:xfrm>
          <a:custGeom>
            <a:avLst/>
            <a:gdLst/>
            <a:ahLst/>
            <a:cxnLst/>
            <a:rect l="l" t="t" r="r" b="b"/>
            <a:pathLst>
              <a:path w="484631" h="228600">
                <a:moveTo>
                  <a:pt x="0" y="114300"/>
                </a:moveTo>
                <a:lnTo>
                  <a:pt x="121157" y="114300"/>
                </a:lnTo>
                <a:lnTo>
                  <a:pt x="121157" y="0"/>
                </a:lnTo>
                <a:lnTo>
                  <a:pt x="363474" y="0"/>
                </a:lnTo>
                <a:lnTo>
                  <a:pt x="363474" y="114300"/>
                </a:lnTo>
                <a:lnTo>
                  <a:pt x="484631" y="114300"/>
                </a:lnTo>
                <a:lnTo>
                  <a:pt x="242316" y="228600"/>
                </a:lnTo>
                <a:lnTo>
                  <a:pt x="0" y="114300"/>
                </a:lnTo>
                <a:close/>
              </a:path>
            </a:pathLst>
          </a:custGeom>
          <a:ln w="25400">
            <a:solidFill>
              <a:srgbClr val="385D89"/>
            </a:solidFill>
          </a:ln>
        </p:spPr>
        <p:txBody>
          <a:bodyPr wrap="square" lIns="0" tIns="0" rIns="0" bIns="0" rtlCol="0">
            <a:noAutofit/>
          </a:bodyPr>
          <a:lstStyle/>
          <a:p>
            <a:endParaRPr/>
          </a:p>
        </p:txBody>
      </p:sp>
      <p:sp>
        <p:nvSpPr>
          <p:cNvPr id="59" name="object 59"/>
          <p:cNvSpPr/>
          <p:nvPr/>
        </p:nvSpPr>
        <p:spPr>
          <a:xfrm>
            <a:off x="5154167" y="5334000"/>
            <a:ext cx="484632" cy="381000"/>
          </a:xfrm>
          <a:custGeom>
            <a:avLst/>
            <a:gdLst/>
            <a:ahLst/>
            <a:cxnLst/>
            <a:rect l="l" t="t" r="r" b="b"/>
            <a:pathLst>
              <a:path w="484632" h="381000">
                <a:moveTo>
                  <a:pt x="484632" y="190500"/>
                </a:moveTo>
                <a:lnTo>
                  <a:pt x="0" y="190500"/>
                </a:lnTo>
                <a:lnTo>
                  <a:pt x="242316" y="381000"/>
                </a:lnTo>
                <a:lnTo>
                  <a:pt x="484632" y="190500"/>
                </a:lnTo>
                <a:close/>
              </a:path>
              <a:path w="484632" h="381000">
                <a:moveTo>
                  <a:pt x="363474" y="0"/>
                </a:moveTo>
                <a:lnTo>
                  <a:pt x="121158" y="0"/>
                </a:lnTo>
                <a:lnTo>
                  <a:pt x="121158" y="190500"/>
                </a:lnTo>
                <a:lnTo>
                  <a:pt x="363474" y="190500"/>
                </a:lnTo>
                <a:lnTo>
                  <a:pt x="363474" y="0"/>
                </a:lnTo>
                <a:close/>
              </a:path>
            </a:pathLst>
          </a:custGeom>
          <a:solidFill>
            <a:srgbClr val="30859C"/>
          </a:solidFill>
        </p:spPr>
        <p:txBody>
          <a:bodyPr wrap="square" lIns="0" tIns="0" rIns="0" bIns="0" rtlCol="0">
            <a:noAutofit/>
          </a:bodyPr>
          <a:lstStyle/>
          <a:p>
            <a:endParaRPr/>
          </a:p>
        </p:txBody>
      </p:sp>
      <p:sp>
        <p:nvSpPr>
          <p:cNvPr id="60" name="object 60"/>
          <p:cNvSpPr/>
          <p:nvPr/>
        </p:nvSpPr>
        <p:spPr>
          <a:xfrm>
            <a:off x="5154167" y="5334000"/>
            <a:ext cx="484632" cy="381000"/>
          </a:xfrm>
          <a:custGeom>
            <a:avLst/>
            <a:gdLst/>
            <a:ahLst/>
            <a:cxnLst/>
            <a:rect l="l" t="t" r="r" b="b"/>
            <a:pathLst>
              <a:path w="484632" h="381000">
                <a:moveTo>
                  <a:pt x="0" y="190500"/>
                </a:moveTo>
                <a:lnTo>
                  <a:pt x="121158" y="190500"/>
                </a:lnTo>
                <a:lnTo>
                  <a:pt x="121158" y="0"/>
                </a:lnTo>
                <a:lnTo>
                  <a:pt x="363474" y="0"/>
                </a:lnTo>
                <a:lnTo>
                  <a:pt x="363474" y="190500"/>
                </a:lnTo>
                <a:lnTo>
                  <a:pt x="484632" y="190500"/>
                </a:lnTo>
                <a:lnTo>
                  <a:pt x="242316" y="381000"/>
                </a:lnTo>
                <a:lnTo>
                  <a:pt x="0" y="190500"/>
                </a:lnTo>
                <a:close/>
              </a:path>
            </a:pathLst>
          </a:custGeom>
          <a:ln w="25400">
            <a:solidFill>
              <a:srgbClr val="385D89"/>
            </a:solidFill>
          </a:ln>
        </p:spPr>
        <p:txBody>
          <a:bodyPr wrap="square" lIns="0" tIns="0" rIns="0" bIns="0" rtlCol="0">
            <a:noAutofit/>
          </a:bodyPr>
          <a:lstStyle/>
          <a:p>
            <a:endParaRPr/>
          </a:p>
        </p:txBody>
      </p:sp>
      <p:sp>
        <p:nvSpPr>
          <p:cNvPr id="61" name="object 61"/>
          <p:cNvSpPr txBox="1"/>
          <p:nvPr/>
        </p:nvSpPr>
        <p:spPr>
          <a:xfrm>
            <a:off x="7040118" y="6128208"/>
            <a:ext cx="2378710" cy="235585"/>
          </a:xfrm>
          <a:prstGeom prst="rect">
            <a:avLst/>
          </a:prstGeom>
        </p:spPr>
        <p:txBody>
          <a:bodyPr vert="horz" wrap="square" lIns="0" tIns="0" rIns="0" bIns="0" rtlCol="0">
            <a:noAutofit/>
          </a:bodyPr>
          <a:lstStyle/>
          <a:p>
            <a:pPr marL="12700"/>
            <a:r>
              <a:rPr sz="1400" b="1" spc="-30" dirty="0">
                <a:latin typeface="Calibri"/>
                <a:cs typeface="Calibri"/>
              </a:rPr>
              <a:t>P</a:t>
            </a:r>
            <a:r>
              <a:rPr sz="1400" b="1" dirty="0">
                <a:latin typeface="Calibri"/>
                <a:cs typeface="Calibri"/>
              </a:rPr>
              <a:t>ermendagri</a:t>
            </a:r>
            <a:r>
              <a:rPr sz="1400" b="1" spc="-45" dirty="0">
                <a:latin typeface="Calibri"/>
                <a:cs typeface="Calibri"/>
              </a:rPr>
              <a:t> </a:t>
            </a:r>
            <a:r>
              <a:rPr sz="1400" b="1" dirty="0">
                <a:latin typeface="Calibri"/>
                <a:cs typeface="Calibri"/>
              </a:rPr>
              <a:t>No.</a:t>
            </a:r>
            <a:r>
              <a:rPr sz="1400" b="1" spc="-10" dirty="0">
                <a:latin typeface="Calibri"/>
                <a:cs typeface="Calibri"/>
              </a:rPr>
              <a:t> </a:t>
            </a:r>
            <a:r>
              <a:rPr sz="1400" b="1" dirty="0">
                <a:latin typeface="Calibri"/>
                <a:cs typeface="Calibri"/>
              </a:rPr>
              <a:t>86 </a:t>
            </a:r>
            <a:r>
              <a:rPr sz="1400" b="1" spc="-110" dirty="0">
                <a:latin typeface="Calibri"/>
                <a:cs typeface="Calibri"/>
              </a:rPr>
              <a:t>T</a:t>
            </a:r>
            <a:r>
              <a:rPr sz="1400" b="1" dirty="0">
                <a:latin typeface="Calibri"/>
                <a:cs typeface="Calibri"/>
              </a:rPr>
              <a:t>ahun</a:t>
            </a:r>
            <a:r>
              <a:rPr sz="1400" b="1" spc="-35" dirty="0">
                <a:latin typeface="Calibri"/>
                <a:cs typeface="Calibri"/>
              </a:rPr>
              <a:t> </a:t>
            </a:r>
            <a:r>
              <a:rPr sz="1400" b="1" spc="-5" dirty="0">
                <a:latin typeface="Calibri"/>
                <a:cs typeface="Calibri"/>
              </a:rPr>
              <a:t>2017</a:t>
            </a:r>
            <a:endParaRPr sz="1400">
              <a:latin typeface="Calibri"/>
              <a:cs typeface="Calibri"/>
            </a:endParaRPr>
          </a:p>
        </p:txBody>
      </p:sp>
    </p:spTree>
    <p:extLst>
      <p:ext uri="{BB962C8B-B14F-4D97-AF65-F5344CB8AC3E}">
        <p14:creationId xmlns:p14="http://schemas.microsoft.com/office/powerpoint/2010/main" val="266782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a:extLst/>
          </p:cNvPr>
          <p:cNvSpPr/>
          <p:nvPr/>
        </p:nvSpPr>
        <p:spPr>
          <a:xfrm>
            <a:off x="525464" y="3425826"/>
            <a:ext cx="3341687" cy="28686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FontTx/>
              <a:buChar char="-"/>
              <a:tabLst>
                <a:tab pos="266700" algn="l"/>
              </a:tabLst>
              <a:defRPr/>
            </a:pPr>
            <a:r>
              <a:rPr lang="id-ID" sz="1600" b="1" dirty="0">
                <a:solidFill>
                  <a:schemeClr val="tx1"/>
                </a:solidFill>
              </a:rPr>
              <a:t>Mengacu pada Renstra dan R</a:t>
            </a:r>
            <a:r>
              <a:rPr lang="en-US" sz="1600" b="1" dirty="0" err="1">
                <a:solidFill>
                  <a:schemeClr val="tx1"/>
                </a:solidFill>
              </a:rPr>
              <a:t>encana</a:t>
            </a:r>
            <a:r>
              <a:rPr lang="en-US" sz="1600" b="1" dirty="0">
                <a:solidFill>
                  <a:schemeClr val="tx1"/>
                </a:solidFill>
              </a:rPr>
              <a:t> </a:t>
            </a:r>
            <a:r>
              <a:rPr lang="en-US" sz="1600" b="1" dirty="0" err="1">
                <a:solidFill>
                  <a:schemeClr val="tx1"/>
                </a:solidFill>
              </a:rPr>
              <a:t>Kerja</a:t>
            </a:r>
            <a:r>
              <a:rPr lang="en-US" sz="1600" b="1" dirty="0">
                <a:solidFill>
                  <a:schemeClr val="tx1"/>
                </a:solidFill>
              </a:rPr>
              <a:t> </a:t>
            </a:r>
            <a:r>
              <a:rPr lang="en-US" sz="1600" b="1" dirty="0" err="1">
                <a:solidFill>
                  <a:schemeClr val="tx1"/>
                </a:solidFill>
              </a:rPr>
              <a:t>Tahunan</a:t>
            </a:r>
            <a:r>
              <a:rPr lang="en-US" sz="1600" b="1" dirty="0">
                <a:solidFill>
                  <a:schemeClr val="tx1"/>
                </a:solidFill>
              </a:rPr>
              <a:t> (RKT)</a:t>
            </a:r>
            <a:r>
              <a:rPr lang="id-ID" sz="1600" b="1" dirty="0">
                <a:solidFill>
                  <a:schemeClr val="tx1"/>
                </a:solidFill>
              </a:rPr>
              <a:t>/Perjanjian kinerja</a:t>
            </a:r>
          </a:p>
          <a:p>
            <a:pPr algn="just">
              <a:tabLst>
                <a:tab pos="266700" algn="l"/>
              </a:tabLst>
              <a:defRPr/>
            </a:pPr>
            <a:endParaRPr lang="id-ID" sz="1400" dirty="0"/>
          </a:p>
          <a:p>
            <a:pPr marL="182563" indent="-182563" algn="just">
              <a:tabLst>
                <a:tab pos="266700" algn="l"/>
              </a:tabLst>
              <a:defRPr/>
            </a:pPr>
            <a:r>
              <a:rPr lang="id-ID" sz="1400" dirty="0"/>
              <a:t>- dijabarkan sesuai dgn tugas</a:t>
            </a:r>
            <a:r>
              <a:rPr lang="en-US" sz="1400" dirty="0"/>
              <a:t> </a:t>
            </a:r>
            <a:r>
              <a:rPr lang="en-US" sz="1400" dirty="0" err="1"/>
              <a:t>fungsi</a:t>
            </a:r>
            <a:r>
              <a:rPr lang="en-US" sz="1400" dirty="0"/>
              <a:t>, </a:t>
            </a:r>
            <a:r>
              <a:rPr lang="en-US" sz="1400" dirty="0" err="1"/>
              <a:t>wewenang</a:t>
            </a:r>
            <a:r>
              <a:rPr lang="en-US" sz="1400" dirty="0"/>
              <a:t>, </a:t>
            </a:r>
            <a:r>
              <a:rPr lang="en-US" sz="1400" dirty="0" err="1"/>
              <a:t>tanggung</a:t>
            </a:r>
            <a:r>
              <a:rPr lang="en-US" sz="1400" dirty="0"/>
              <a:t> </a:t>
            </a:r>
            <a:r>
              <a:rPr lang="en-US" sz="1400" dirty="0" err="1"/>
              <a:t>jawab</a:t>
            </a:r>
            <a:r>
              <a:rPr lang="en-US" sz="1400" dirty="0"/>
              <a:t> </a:t>
            </a:r>
            <a:r>
              <a:rPr lang="en-US" sz="1400" dirty="0" err="1"/>
              <a:t>dan</a:t>
            </a:r>
            <a:r>
              <a:rPr lang="en-US" sz="1400" dirty="0"/>
              <a:t> </a:t>
            </a:r>
            <a:r>
              <a:rPr lang="en-US" sz="1400" dirty="0" err="1"/>
              <a:t>uraian</a:t>
            </a:r>
            <a:r>
              <a:rPr lang="en-US" sz="1400" dirty="0"/>
              <a:t> </a:t>
            </a:r>
            <a:r>
              <a:rPr lang="en-US" sz="1400" dirty="0" err="1"/>
              <a:t>tugasnya</a:t>
            </a:r>
            <a:r>
              <a:rPr lang="en-US" sz="1400" dirty="0"/>
              <a:t> </a:t>
            </a:r>
            <a:r>
              <a:rPr lang="en-US" sz="1400" dirty="0" err="1"/>
              <a:t>sebagai</a:t>
            </a:r>
            <a:r>
              <a:rPr lang="en-US" sz="1400" dirty="0"/>
              <a:t> </a:t>
            </a:r>
            <a:r>
              <a:rPr lang="id-ID" sz="1400" dirty="0"/>
              <a:t>  JPT MADYA</a:t>
            </a:r>
            <a:r>
              <a:rPr lang="en-US" sz="1400" dirty="0"/>
              <a:t>.</a:t>
            </a:r>
            <a:endParaRPr lang="id-ID" sz="1400" dirty="0"/>
          </a:p>
        </p:txBody>
      </p:sp>
      <p:sp>
        <p:nvSpPr>
          <p:cNvPr id="5" name="Rectangular Callout 4">
            <a:extLst/>
          </p:cNvPr>
          <p:cNvSpPr/>
          <p:nvPr/>
        </p:nvSpPr>
        <p:spPr>
          <a:xfrm>
            <a:off x="1282701" y="2165351"/>
            <a:ext cx="1719263" cy="942975"/>
          </a:xfrm>
          <a:prstGeom prst="wedge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b="1" dirty="0"/>
              <a:t>JPT MADYA</a:t>
            </a:r>
          </a:p>
        </p:txBody>
      </p:sp>
      <p:sp>
        <p:nvSpPr>
          <p:cNvPr id="6" name="TextBox 5">
            <a:extLst/>
          </p:cNvPr>
          <p:cNvSpPr txBox="1"/>
          <p:nvPr/>
        </p:nvSpPr>
        <p:spPr>
          <a:xfrm>
            <a:off x="871538" y="303214"/>
            <a:ext cx="8007350" cy="708025"/>
          </a:xfrm>
          <a:prstGeom prst="rect">
            <a:avLst/>
          </a:prstGeom>
          <a:solidFill>
            <a:schemeClr val="bg2">
              <a:lumMod val="25000"/>
            </a:schemeClr>
          </a:solidFill>
        </p:spPr>
        <p:txBody>
          <a:bodyPr>
            <a:spAutoFit/>
          </a:bodyPr>
          <a:lstStyle/>
          <a:p>
            <a:pPr algn="ctr">
              <a:tabLst>
                <a:tab pos="358775" algn="l"/>
              </a:tabLst>
              <a:defRPr/>
            </a:pPr>
            <a:r>
              <a:rPr lang="id-ID" sz="4000" b="1" dirty="0">
                <a:solidFill>
                  <a:schemeClr val="bg1">
                    <a:lumMod val="95000"/>
                  </a:schemeClr>
                </a:solidFill>
                <a:latin typeface="+mj-lt"/>
              </a:rPr>
              <a:t>TATA CARA PENYUSUNAN SKP</a:t>
            </a:r>
          </a:p>
        </p:txBody>
      </p:sp>
      <p:sp>
        <p:nvSpPr>
          <p:cNvPr id="7" name="Flowchart: Stored Data 6">
            <a:extLst/>
          </p:cNvPr>
          <p:cNvSpPr/>
          <p:nvPr/>
        </p:nvSpPr>
        <p:spPr>
          <a:xfrm>
            <a:off x="3358357" y="3465513"/>
            <a:ext cx="3341688" cy="286861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Tx/>
              <a:buChar char="-"/>
              <a:tabLst>
                <a:tab pos="266700" algn="l"/>
                <a:tab pos="450850" algn="l"/>
              </a:tabLst>
              <a:defRPr/>
            </a:pPr>
            <a:r>
              <a:rPr lang="id-ID" sz="1600" b="1" dirty="0">
                <a:solidFill>
                  <a:schemeClr val="tx1"/>
                </a:solidFill>
              </a:rPr>
              <a:t>Mengacu pada</a:t>
            </a:r>
            <a:r>
              <a:rPr lang="en-US" sz="1600" b="1" dirty="0">
                <a:solidFill>
                  <a:schemeClr val="tx1"/>
                </a:solidFill>
              </a:rPr>
              <a:t> SKP J</a:t>
            </a:r>
            <a:r>
              <a:rPr lang="id-ID" sz="1600" b="1" dirty="0">
                <a:solidFill>
                  <a:schemeClr val="tx1"/>
                </a:solidFill>
              </a:rPr>
              <a:t>PT MADYA</a:t>
            </a:r>
          </a:p>
          <a:p>
            <a:pPr marL="182563" indent="-182563" algn="just">
              <a:tabLst>
                <a:tab pos="266700" algn="l"/>
              </a:tabLst>
              <a:defRPr/>
            </a:pPr>
            <a:endParaRPr lang="id-ID" sz="1400" dirty="0"/>
          </a:p>
          <a:p>
            <a:pPr marL="182563" indent="-182563" algn="just">
              <a:tabLst>
                <a:tab pos="266700" algn="l"/>
              </a:tabLst>
              <a:defRPr/>
            </a:pPr>
            <a:r>
              <a:rPr lang="id-ID" sz="1400" dirty="0"/>
              <a:t>- dijabarkan sesuai dgn tugas</a:t>
            </a:r>
            <a:r>
              <a:rPr lang="en-US" sz="1400" dirty="0"/>
              <a:t> </a:t>
            </a:r>
            <a:r>
              <a:rPr lang="en-US" sz="1400" dirty="0" err="1"/>
              <a:t>fungsi</a:t>
            </a:r>
            <a:r>
              <a:rPr lang="en-US" sz="1400" dirty="0"/>
              <a:t>, </a:t>
            </a:r>
            <a:r>
              <a:rPr lang="en-US" sz="1400" dirty="0" err="1"/>
              <a:t>wewenang</a:t>
            </a:r>
            <a:r>
              <a:rPr lang="en-US" sz="1400" dirty="0"/>
              <a:t>, </a:t>
            </a:r>
            <a:r>
              <a:rPr lang="en-US" sz="1400" dirty="0" err="1"/>
              <a:t>tanggung</a:t>
            </a:r>
            <a:r>
              <a:rPr lang="en-US" sz="1400" dirty="0"/>
              <a:t> </a:t>
            </a:r>
            <a:r>
              <a:rPr lang="en-US" sz="1400" dirty="0" err="1"/>
              <a:t>jawab</a:t>
            </a:r>
            <a:r>
              <a:rPr lang="en-US" sz="1400" dirty="0"/>
              <a:t> </a:t>
            </a:r>
            <a:r>
              <a:rPr lang="en-US" sz="1400" dirty="0" err="1"/>
              <a:t>dan</a:t>
            </a:r>
            <a:r>
              <a:rPr lang="en-US" sz="1400" dirty="0"/>
              <a:t> </a:t>
            </a:r>
            <a:r>
              <a:rPr lang="en-US" sz="1400" dirty="0" err="1"/>
              <a:t>uraian</a:t>
            </a:r>
            <a:r>
              <a:rPr lang="en-US" sz="1400" dirty="0"/>
              <a:t> </a:t>
            </a:r>
            <a:r>
              <a:rPr lang="en-US" sz="1400" dirty="0" err="1"/>
              <a:t>tugasnya</a:t>
            </a:r>
            <a:r>
              <a:rPr lang="en-US" sz="1400" dirty="0"/>
              <a:t> </a:t>
            </a:r>
            <a:r>
              <a:rPr lang="en-US" sz="1400" dirty="0" err="1"/>
              <a:t>sebagai</a:t>
            </a:r>
            <a:r>
              <a:rPr lang="en-US" sz="1400" dirty="0"/>
              <a:t> J</a:t>
            </a:r>
            <a:r>
              <a:rPr lang="id-ID" sz="1400" dirty="0"/>
              <a:t>PT PRATAMA</a:t>
            </a:r>
            <a:r>
              <a:rPr lang="en-US" sz="1400" dirty="0"/>
              <a:t>.</a:t>
            </a:r>
            <a:endParaRPr lang="id-ID" sz="1400" dirty="0"/>
          </a:p>
        </p:txBody>
      </p:sp>
      <p:sp>
        <p:nvSpPr>
          <p:cNvPr id="8" name="Flowchart: Stored Data 7">
            <a:extLst/>
          </p:cNvPr>
          <p:cNvSpPr/>
          <p:nvPr/>
        </p:nvSpPr>
        <p:spPr>
          <a:xfrm>
            <a:off x="6242050" y="3473451"/>
            <a:ext cx="3341688" cy="28686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Tx/>
              <a:buChar char="-"/>
              <a:tabLst>
                <a:tab pos="266700" algn="l"/>
                <a:tab pos="450850" algn="l"/>
              </a:tabLst>
              <a:defRPr/>
            </a:pPr>
            <a:r>
              <a:rPr lang="id-ID" sz="1600" b="1" dirty="0">
                <a:solidFill>
                  <a:schemeClr val="tx1"/>
                </a:solidFill>
              </a:rPr>
              <a:t>Mengacu pada</a:t>
            </a:r>
            <a:r>
              <a:rPr lang="en-US" sz="1600" b="1" dirty="0">
                <a:solidFill>
                  <a:schemeClr val="tx1"/>
                </a:solidFill>
              </a:rPr>
              <a:t> SKP </a:t>
            </a:r>
            <a:r>
              <a:rPr lang="id-ID" sz="1600" b="1" dirty="0">
                <a:solidFill>
                  <a:schemeClr val="tx1"/>
                </a:solidFill>
              </a:rPr>
              <a:t>JPT PRATAMA</a:t>
            </a:r>
          </a:p>
          <a:p>
            <a:pPr>
              <a:tabLst>
                <a:tab pos="266700" algn="l"/>
                <a:tab pos="450850" algn="l"/>
              </a:tabLst>
              <a:defRPr/>
            </a:pPr>
            <a:endParaRPr lang="id-ID" sz="1400" dirty="0"/>
          </a:p>
          <a:p>
            <a:pPr marL="182563" indent="-182563" algn="just">
              <a:tabLst>
                <a:tab pos="266700" algn="l"/>
              </a:tabLst>
              <a:defRPr/>
            </a:pPr>
            <a:r>
              <a:rPr lang="id-ID" sz="1400" dirty="0"/>
              <a:t>- dijabarkan sesuai dgn tugas</a:t>
            </a:r>
            <a:r>
              <a:rPr lang="en-US" sz="1400" dirty="0"/>
              <a:t> </a:t>
            </a:r>
            <a:r>
              <a:rPr lang="en-US" sz="1400" dirty="0" err="1"/>
              <a:t>fungsi</a:t>
            </a:r>
            <a:r>
              <a:rPr lang="en-US" sz="1400" dirty="0"/>
              <a:t>, </a:t>
            </a:r>
            <a:r>
              <a:rPr lang="en-US" sz="1400" dirty="0" err="1"/>
              <a:t>wewenang</a:t>
            </a:r>
            <a:r>
              <a:rPr lang="en-US" sz="1400" dirty="0"/>
              <a:t>, </a:t>
            </a:r>
            <a:r>
              <a:rPr lang="en-US" sz="1400" dirty="0" err="1"/>
              <a:t>tanggung</a:t>
            </a:r>
            <a:r>
              <a:rPr lang="en-US" sz="1400" dirty="0"/>
              <a:t> </a:t>
            </a:r>
            <a:r>
              <a:rPr lang="en-US" sz="1400" dirty="0" err="1"/>
              <a:t>jawab</a:t>
            </a:r>
            <a:r>
              <a:rPr lang="en-US" sz="1400" dirty="0"/>
              <a:t> </a:t>
            </a:r>
            <a:r>
              <a:rPr lang="en-US" sz="1400" dirty="0" err="1"/>
              <a:t>dan</a:t>
            </a:r>
            <a:r>
              <a:rPr lang="en-US" sz="1400" dirty="0"/>
              <a:t> </a:t>
            </a:r>
            <a:r>
              <a:rPr lang="en-US" sz="1400" dirty="0" err="1"/>
              <a:t>uraian</a:t>
            </a:r>
            <a:r>
              <a:rPr lang="en-US" sz="1400" dirty="0"/>
              <a:t> </a:t>
            </a:r>
            <a:r>
              <a:rPr lang="en-US" sz="1400" dirty="0" err="1"/>
              <a:t>tugasnya</a:t>
            </a:r>
            <a:r>
              <a:rPr lang="en-US" sz="1400" dirty="0"/>
              <a:t> </a:t>
            </a:r>
            <a:r>
              <a:rPr lang="en-US" sz="1400" dirty="0" err="1"/>
              <a:t>sebagai</a:t>
            </a:r>
            <a:r>
              <a:rPr lang="en-US" sz="1400" dirty="0"/>
              <a:t> P</a:t>
            </a:r>
            <a:r>
              <a:rPr lang="id-ID" sz="1400" dirty="0"/>
              <a:t>EJABAT ADMINISTRATOR</a:t>
            </a:r>
          </a:p>
        </p:txBody>
      </p:sp>
      <p:sp>
        <p:nvSpPr>
          <p:cNvPr id="9" name="Rectangular Callout 8">
            <a:extLst/>
          </p:cNvPr>
          <p:cNvSpPr/>
          <p:nvPr/>
        </p:nvSpPr>
        <p:spPr>
          <a:xfrm>
            <a:off x="4170364" y="2182813"/>
            <a:ext cx="1717675" cy="944562"/>
          </a:xfrm>
          <a:prstGeom prst="wedge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b="1" dirty="0"/>
              <a:t>JPT PRATAMA</a:t>
            </a:r>
          </a:p>
        </p:txBody>
      </p:sp>
      <p:sp>
        <p:nvSpPr>
          <p:cNvPr id="10" name="Rectangular Callout 9">
            <a:extLst/>
          </p:cNvPr>
          <p:cNvSpPr/>
          <p:nvPr/>
        </p:nvSpPr>
        <p:spPr>
          <a:xfrm>
            <a:off x="7062788" y="2220914"/>
            <a:ext cx="1719262" cy="942975"/>
          </a:xfrm>
          <a:prstGeom prst="wedgeRect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b="1" dirty="0"/>
              <a:t>ADMINISTRATOR</a:t>
            </a:r>
          </a:p>
        </p:txBody>
      </p:sp>
      <p:sp>
        <p:nvSpPr>
          <p:cNvPr id="11" name="Block Arc 10">
            <a:extLst/>
          </p:cNvPr>
          <p:cNvSpPr/>
          <p:nvPr/>
        </p:nvSpPr>
        <p:spPr>
          <a:xfrm>
            <a:off x="2265363" y="1790701"/>
            <a:ext cx="2216150" cy="60642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sp>
        <p:nvSpPr>
          <p:cNvPr id="12" name="Block Arc 11">
            <a:extLst/>
          </p:cNvPr>
          <p:cNvSpPr/>
          <p:nvPr/>
        </p:nvSpPr>
        <p:spPr>
          <a:xfrm>
            <a:off x="5318125" y="1798639"/>
            <a:ext cx="2216150" cy="60642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sp>
        <p:nvSpPr>
          <p:cNvPr id="2" name="Oval 1"/>
          <p:cNvSpPr/>
          <p:nvPr/>
        </p:nvSpPr>
        <p:spPr>
          <a:xfrm>
            <a:off x="871538" y="3176588"/>
            <a:ext cx="2633662" cy="2005012"/>
          </a:xfrm>
          <a:prstGeom prst="ellipse">
            <a:avLst/>
          </a:prstGeom>
          <a:noFill/>
          <a:ln>
            <a:solidFill>
              <a:srgbClr val="1F3B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p:cNvSpPr/>
          <p:nvPr/>
        </p:nvSpPr>
        <p:spPr>
          <a:xfrm>
            <a:off x="3838278" y="3530599"/>
            <a:ext cx="2297432" cy="1250951"/>
          </a:xfrm>
          <a:prstGeom prst="ellipse">
            <a:avLst/>
          </a:prstGeom>
          <a:noFill/>
          <a:ln>
            <a:solidFill>
              <a:srgbClr val="1F3B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3"/>
          <p:cNvSpPr/>
          <p:nvPr/>
        </p:nvSpPr>
        <p:spPr>
          <a:xfrm>
            <a:off x="6662311" y="3586164"/>
            <a:ext cx="2422951" cy="1104986"/>
          </a:xfrm>
          <a:prstGeom prst="ellipse">
            <a:avLst/>
          </a:prstGeom>
          <a:noFill/>
          <a:ln>
            <a:solidFill>
              <a:srgbClr val="1F3B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30602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a:extLst/>
          </p:cNvPr>
          <p:cNvSpPr/>
          <p:nvPr/>
        </p:nvSpPr>
        <p:spPr>
          <a:xfrm>
            <a:off x="2625726" y="2165351"/>
            <a:ext cx="1719263" cy="94297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dirty="0"/>
              <a:t>PENGAWAS</a:t>
            </a:r>
          </a:p>
        </p:txBody>
      </p:sp>
      <p:sp>
        <p:nvSpPr>
          <p:cNvPr id="6" name="Flowchart: Stored Data 5">
            <a:extLst/>
          </p:cNvPr>
          <p:cNvSpPr/>
          <p:nvPr/>
        </p:nvSpPr>
        <p:spPr>
          <a:xfrm>
            <a:off x="1577976" y="3424238"/>
            <a:ext cx="3343275" cy="286861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Tx/>
              <a:buChar char="-"/>
              <a:tabLst>
                <a:tab pos="266700" algn="l"/>
                <a:tab pos="450850" algn="l"/>
              </a:tabLst>
              <a:defRPr/>
            </a:pPr>
            <a:r>
              <a:rPr lang="id-ID" sz="1600" b="1" dirty="0">
                <a:solidFill>
                  <a:schemeClr val="tx1"/>
                </a:solidFill>
              </a:rPr>
              <a:t>Mengacu pada</a:t>
            </a:r>
            <a:r>
              <a:rPr lang="en-US" sz="1600" b="1" dirty="0">
                <a:solidFill>
                  <a:schemeClr val="tx1"/>
                </a:solidFill>
              </a:rPr>
              <a:t> SKP </a:t>
            </a:r>
            <a:r>
              <a:rPr lang="en-US" sz="1600" b="1" dirty="0" err="1">
                <a:solidFill>
                  <a:schemeClr val="tx1"/>
                </a:solidFill>
              </a:rPr>
              <a:t>pejabat</a:t>
            </a:r>
            <a:r>
              <a:rPr lang="en-US" sz="1600" b="1" dirty="0">
                <a:solidFill>
                  <a:schemeClr val="tx1"/>
                </a:solidFill>
              </a:rPr>
              <a:t>          A</a:t>
            </a:r>
            <a:r>
              <a:rPr lang="id-ID" sz="1600" b="1" dirty="0">
                <a:solidFill>
                  <a:schemeClr val="tx1"/>
                </a:solidFill>
              </a:rPr>
              <a:t>DMINISTRATOR</a:t>
            </a:r>
          </a:p>
          <a:p>
            <a:pPr marL="182563" indent="-182563" algn="just">
              <a:tabLst>
                <a:tab pos="266700" algn="l"/>
              </a:tabLst>
              <a:defRPr/>
            </a:pPr>
            <a:endParaRPr lang="id-ID" sz="1400" dirty="0"/>
          </a:p>
          <a:p>
            <a:pPr marL="182563" indent="-182563" algn="just">
              <a:tabLst>
                <a:tab pos="266700" algn="l"/>
              </a:tabLst>
              <a:defRPr/>
            </a:pPr>
            <a:r>
              <a:rPr lang="id-ID" sz="1400" dirty="0"/>
              <a:t>- dijabarkan sesuai dgn tugas</a:t>
            </a:r>
            <a:r>
              <a:rPr lang="en-US" sz="1400" dirty="0"/>
              <a:t> </a:t>
            </a:r>
            <a:r>
              <a:rPr lang="en-US" sz="1400" dirty="0" err="1"/>
              <a:t>fungsi</a:t>
            </a:r>
            <a:r>
              <a:rPr lang="en-US" sz="1400" dirty="0"/>
              <a:t>, </a:t>
            </a:r>
            <a:r>
              <a:rPr lang="en-US" sz="1400" dirty="0" err="1"/>
              <a:t>wewenang</a:t>
            </a:r>
            <a:r>
              <a:rPr lang="en-US" sz="1400" dirty="0"/>
              <a:t>, </a:t>
            </a:r>
            <a:r>
              <a:rPr lang="en-US" sz="1400" dirty="0" err="1"/>
              <a:t>tanggung</a:t>
            </a:r>
            <a:r>
              <a:rPr lang="en-US" sz="1400" dirty="0"/>
              <a:t> </a:t>
            </a:r>
            <a:r>
              <a:rPr lang="en-US" sz="1400" dirty="0" err="1"/>
              <a:t>jawab</a:t>
            </a:r>
            <a:r>
              <a:rPr lang="en-US" sz="1400" dirty="0"/>
              <a:t> </a:t>
            </a:r>
            <a:r>
              <a:rPr lang="en-US" sz="1400" dirty="0" err="1"/>
              <a:t>dan</a:t>
            </a:r>
            <a:r>
              <a:rPr lang="en-US" sz="1400" dirty="0"/>
              <a:t> </a:t>
            </a:r>
            <a:r>
              <a:rPr lang="en-US" sz="1400" dirty="0" err="1"/>
              <a:t>uraian</a:t>
            </a:r>
            <a:r>
              <a:rPr lang="en-US" sz="1400" dirty="0"/>
              <a:t> </a:t>
            </a:r>
            <a:r>
              <a:rPr lang="en-US" sz="1400" dirty="0" err="1"/>
              <a:t>tugasnya</a:t>
            </a:r>
            <a:r>
              <a:rPr lang="en-US" sz="1400" dirty="0"/>
              <a:t> </a:t>
            </a:r>
            <a:r>
              <a:rPr lang="en-US" sz="1400" dirty="0" err="1"/>
              <a:t>sebagai</a:t>
            </a:r>
            <a:r>
              <a:rPr lang="en-US" sz="1400" dirty="0"/>
              <a:t> </a:t>
            </a:r>
            <a:r>
              <a:rPr lang="en-US" sz="1400" dirty="0" err="1"/>
              <a:t>pejabat</a:t>
            </a:r>
            <a:r>
              <a:rPr lang="en-US" sz="1400" dirty="0"/>
              <a:t> </a:t>
            </a:r>
            <a:r>
              <a:rPr lang="id-ID" sz="1400" dirty="0"/>
              <a:t> PENGAWAS</a:t>
            </a:r>
          </a:p>
        </p:txBody>
      </p:sp>
      <p:sp>
        <p:nvSpPr>
          <p:cNvPr id="7" name="Flowchart: Stored Data 6">
            <a:extLst/>
          </p:cNvPr>
          <p:cNvSpPr/>
          <p:nvPr/>
        </p:nvSpPr>
        <p:spPr>
          <a:xfrm>
            <a:off x="4899025" y="3473451"/>
            <a:ext cx="3341688" cy="28686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Tx/>
              <a:buChar char="-"/>
              <a:tabLst>
                <a:tab pos="266700" algn="l"/>
                <a:tab pos="450850" algn="l"/>
              </a:tabLst>
              <a:defRPr/>
            </a:pPr>
            <a:r>
              <a:rPr lang="id-ID" sz="1600" b="1" dirty="0">
                <a:solidFill>
                  <a:schemeClr val="tx1"/>
                </a:solidFill>
              </a:rPr>
              <a:t>Mengacu pada</a:t>
            </a:r>
            <a:r>
              <a:rPr lang="en-US" sz="1600" b="1" dirty="0">
                <a:solidFill>
                  <a:schemeClr val="tx1"/>
                </a:solidFill>
              </a:rPr>
              <a:t> SKP </a:t>
            </a:r>
            <a:r>
              <a:rPr lang="en-US" sz="1600" b="1" dirty="0" err="1">
                <a:solidFill>
                  <a:schemeClr val="tx1"/>
                </a:solidFill>
              </a:rPr>
              <a:t>pejabat</a:t>
            </a:r>
            <a:r>
              <a:rPr lang="en-US" sz="1600" b="1" dirty="0">
                <a:solidFill>
                  <a:schemeClr val="tx1"/>
                </a:solidFill>
              </a:rPr>
              <a:t>     P</a:t>
            </a:r>
            <a:r>
              <a:rPr lang="id-ID" sz="1600" b="1" dirty="0">
                <a:solidFill>
                  <a:schemeClr val="tx1"/>
                </a:solidFill>
              </a:rPr>
              <a:t>ENGAWAS</a:t>
            </a:r>
          </a:p>
          <a:p>
            <a:pPr>
              <a:tabLst>
                <a:tab pos="266700" algn="l"/>
                <a:tab pos="450850" algn="l"/>
              </a:tabLst>
              <a:defRPr/>
            </a:pPr>
            <a:endParaRPr lang="id-ID" sz="1400" dirty="0"/>
          </a:p>
          <a:p>
            <a:pPr marL="182563" indent="-182563" algn="just">
              <a:tabLst>
                <a:tab pos="266700" algn="l"/>
              </a:tabLst>
              <a:defRPr/>
            </a:pPr>
            <a:r>
              <a:rPr lang="id-ID" sz="1400" dirty="0"/>
              <a:t>- dijabarkan sesuai dgn tugas</a:t>
            </a:r>
            <a:r>
              <a:rPr lang="en-US" sz="1400" dirty="0"/>
              <a:t> </a:t>
            </a:r>
            <a:r>
              <a:rPr lang="en-US" sz="1400" dirty="0" err="1"/>
              <a:t>fungsi</a:t>
            </a:r>
            <a:r>
              <a:rPr lang="en-US" sz="1400" dirty="0"/>
              <a:t>, </a:t>
            </a:r>
            <a:r>
              <a:rPr lang="en-US" sz="1400" dirty="0" err="1"/>
              <a:t>wewenang</a:t>
            </a:r>
            <a:r>
              <a:rPr lang="en-US" sz="1400" dirty="0"/>
              <a:t>, </a:t>
            </a:r>
            <a:r>
              <a:rPr lang="en-US" sz="1400" dirty="0" err="1"/>
              <a:t>tanggung</a:t>
            </a:r>
            <a:r>
              <a:rPr lang="en-US" sz="1400" dirty="0"/>
              <a:t> </a:t>
            </a:r>
            <a:r>
              <a:rPr lang="en-US" sz="1400" dirty="0" err="1"/>
              <a:t>jawab</a:t>
            </a:r>
            <a:r>
              <a:rPr lang="en-US" sz="1400" dirty="0"/>
              <a:t> </a:t>
            </a:r>
            <a:r>
              <a:rPr lang="en-US" sz="1400" dirty="0" err="1"/>
              <a:t>dan</a:t>
            </a:r>
            <a:r>
              <a:rPr lang="en-US" sz="1400" dirty="0"/>
              <a:t> </a:t>
            </a:r>
            <a:r>
              <a:rPr lang="en-US" sz="1400" dirty="0" err="1"/>
              <a:t>uraian</a:t>
            </a:r>
            <a:r>
              <a:rPr lang="en-US" sz="1400" dirty="0"/>
              <a:t> </a:t>
            </a:r>
            <a:r>
              <a:rPr lang="en-US" sz="1400" dirty="0" err="1"/>
              <a:t>tugasnya</a:t>
            </a:r>
            <a:r>
              <a:rPr lang="en-US" sz="1400" dirty="0"/>
              <a:t> </a:t>
            </a:r>
            <a:r>
              <a:rPr lang="en-US" sz="1400" dirty="0" err="1"/>
              <a:t>sebagai</a:t>
            </a:r>
            <a:r>
              <a:rPr lang="en-US" sz="1400" dirty="0"/>
              <a:t> P</a:t>
            </a:r>
            <a:r>
              <a:rPr lang="id-ID" sz="1400" dirty="0"/>
              <a:t>ELAKSANA</a:t>
            </a:r>
          </a:p>
        </p:txBody>
      </p:sp>
      <p:sp>
        <p:nvSpPr>
          <p:cNvPr id="8" name="Rectangular Callout 7">
            <a:extLst/>
          </p:cNvPr>
          <p:cNvSpPr/>
          <p:nvPr/>
        </p:nvSpPr>
        <p:spPr>
          <a:xfrm>
            <a:off x="5511801" y="2182813"/>
            <a:ext cx="1719263" cy="94456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dirty="0"/>
              <a:t>PELAKSANA</a:t>
            </a:r>
          </a:p>
        </p:txBody>
      </p:sp>
      <p:sp>
        <p:nvSpPr>
          <p:cNvPr id="10" name="Block Arc 9">
            <a:extLst/>
          </p:cNvPr>
          <p:cNvSpPr/>
          <p:nvPr/>
        </p:nvSpPr>
        <p:spPr>
          <a:xfrm>
            <a:off x="3608388" y="1790701"/>
            <a:ext cx="2216150" cy="60642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sp>
        <p:nvSpPr>
          <p:cNvPr id="12" name="TextBox 11">
            <a:extLst/>
          </p:cNvPr>
          <p:cNvSpPr txBox="1"/>
          <p:nvPr/>
        </p:nvSpPr>
        <p:spPr>
          <a:xfrm>
            <a:off x="871538" y="303214"/>
            <a:ext cx="8007350" cy="1323975"/>
          </a:xfrm>
          <a:prstGeom prst="rect">
            <a:avLst/>
          </a:prstGeom>
          <a:solidFill>
            <a:schemeClr val="accent3">
              <a:lumMod val="75000"/>
            </a:schemeClr>
          </a:solidFill>
        </p:spPr>
        <p:txBody>
          <a:bodyPr>
            <a:spAutoFit/>
          </a:bodyPr>
          <a:lstStyle/>
          <a:p>
            <a:pPr algn="ctr">
              <a:tabLst>
                <a:tab pos="358775" algn="l"/>
              </a:tabLst>
              <a:defRPr/>
            </a:pPr>
            <a:r>
              <a:rPr lang="id-ID" sz="4000" b="1" dirty="0">
                <a:solidFill>
                  <a:schemeClr val="bg1">
                    <a:lumMod val="95000"/>
                  </a:schemeClr>
                </a:solidFill>
                <a:latin typeface="+mj-lt"/>
              </a:rPr>
              <a:t>TATA CARA PENYUSUNAN SKP (LANJUTAN)</a:t>
            </a:r>
          </a:p>
        </p:txBody>
      </p:sp>
    </p:spTree>
    <p:extLst>
      <p:ext uri="{BB962C8B-B14F-4D97-AF65-F5344CB8AC3E}">
        <p14:creationId xmlns:p14="http://schemas.microsoft.com/office/powerpoint/2010/main" val="121462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2743200" cy="1143000"/>
          </a:xfrm>
        </p:spPr>
        <p:txBody>
          <a:bodyPr/>
          <a:lstStyle/>
          <a:p>
            <a:r>
              <a:rPr lang="id-ID" dirty="0"/>
              <a:t>Tujuan</a:t>
            </a:r>
          </a:p>
        </p:txBody>
      </p:sp>
      <p:sp>
        <p:nvSpPr>
          <p:cNvPr id="3" name="Slide Number Placeholder 2"/>
          <p:cNvSpPr>
            <a:spLocks noGrp="1"/>
          </p:cNvSpPr>
          <p:nvPr>
            <p:ph type="sldNum" sz="quarter" idx="12"/>
          </p:nvPr>
        </p:nvSpPr>
        <p:spPr/>
        <p:txBody>
          <a:bodyPr/>
          <a:lstStyle/>
          <a:p>
            <a:pPr algn="ctr"/>
            <a:fld id="{ADA26A5E-3722-473B-967E-D10D9FAA7FE5}" type="slidenum">
              <a:rPr lang="en-US" smtClean="0"/>
              <a:pPr algn="ctr"/>
              <a:t>1</a:t>
            </a:fld>
            <a:endParaRPr lang="en-US"/>
          </a:p>
        </p:txBody>
      </p:sp>
      <p:sp>
        <p:nvSpPr>
          <p:cNvPr id="4" name="object 2"/>
          <p:cNvSpPr txBox="1"/>
          <p:nvPr/>
        </p:nvSpPr>
        <p:spPr>
          <a:xfrm>
            <a:off x="950985" y="2895600"/>
            <a:ext cx="7930515" cy="2649220"/>
          </a:xfrm>
          <a:prstGeom prst="rect">
            <a:avLst/>
          </a:prstGeom>
        </p:spPr>
        <p:txBody>
          <a:bodyPr vert="horz" wrap="square" lIns="0" tIns="0" rIns="0" bIns="0" rtlCol="0">
            <a:noAutofit/>
          </a:bodyPr>
          <a:lstStyle/>
          <a:p>
            <a:pPr marL="355600" marR="259079" indent="-342900">
              <a:lnSpc>
                <a:spcPct val="100000"/>
              </a:lnSpc>
              <a:buFont typeface="Arial"/>
              <a:buChar char="•"/>
              <a:tabLst>
                <a:tab pos="354965" algn="l"/>
              </a:tabLst>
            </a:pPr>
            <a:r>
              <a:rPr sz="2400" spc="-20" dirty="0">
                <a:latin typeface="Calibri"/>
                <a:cs typeface="Calibri"/>
              </a:rPr>
              <a:t>Me</a:t>
            </a:r>
            <a:r>
              <a:rPr sz="2400" spc="-60" dirty="0">
                <a:latin typeface="Calibri"/>
                <a:cs typeface="Calibri"/>
              </a:rPr>
              <a:t>n</a:t>
            </a:r>
            <a:r>
              <a:rPr sz="2400" spc="-35" dirty="0">
                <a:latin typeface="Calibri"/>
                <a:cs typeface="Calibri"/>
              </a:rPr>
              <a:t>y</a:t>
            </a:r>
            <a:r>
              <a:rPr sz="2400" spc="-15" dirty="0">
                <a:latin typeface="Calibri"/>
                <a:cs typeface="Calibri"/>
              </a:rPr>
              <a:t>e</a:t>
            </a:r>
            <a:r>
              <a:rPr sz="2400" spc="-60" dirty="0">
                <a:latin typeface="Calibri"/>
                <a:cs typeface="Calibri"/>
              </a:rPr>
              <a:t>g</a:t>
            </a:r>
            <a:r>
              <a:rPr sz="2400" spc="-10" dirty="0">
                <a:latin typeface="Calibri"/>
                <a:cs typeface="Calibri"/>
              </a:rPr>
              <a:t>ar</a:t>
            </a:r>
            <a:r>
              <a:rPr sz="2400" spc="-45" dirty="0">
                <a:latin typeface="Calibri"/>
                <a:cs typeface="Calibri"/>
              </a:rPr>
              <a:t>k</a:t>
            </a:r>
            <a:r>
              <a:rPr sz="2400" spc="0" dirty="0">
                <a:latin typeface="Calibri"/>
                <a:cs typeface="Calibri"/>
              </a:rPr>
              <a:t>an</a:t>
            </a:r>
            <a:r>
              <a:rPr sz="2400" spc="-35" dirty="0">
                <a:latin typeface="Calibri"/>
                <a:cs typeface="Calibri"/>
              </a:rPr>
              <a:t> </a:t>
            </a:r>
            <a:r>
              <a:rPr sz="2400" spc="-90" dirty="0">
                <a:latin typeface="Calibri"/>
                <a:cs typeface="Calibri"/>
              </a:rPr>
              <a:t>k</a:t>
            </a:r>
            <a:r>
              <a:rPr sz="2400" spc="-15" dirty="0">
                <a:latin typeface="Calibri"/>
                <a:cs typeface="Calibri"/>
              </a:rPr>
              <a:t>em</a:t>
            </a:r>
            <a:r>
              <a:rPr sz="2400" spc="0" dirty="0">
                <a:latin typeface="Calibri"/>
                <a:cs typeface="Calibri"/>
              </a:rPr>
              <a:t>bali</a:t>
            </a:r>
            <a:r>
              <a:rPr sz="2400" spc="-20" dirty="0">
                <a:latin typeface="Calibri"/>
                <a:cs typeface="Calibri"/>
              </a:rPr>
              <a:t> </a:t>
            </a:r>
            <a:r>
              <a:rPr sz="2400" spc="-15" dirty="0">
                <a:latin typeface="Calibri"/>
                <a:cs typeface="Calibri"/>
              </a:rPr>
              <a:t>pem</a:t>
            </a:r>
            <a:r>
              <a:rPr sz="2400" spc="0" dirty="0">
                <a:latin typeface="Calibri"/>
                <a:cs typeface="Calibri"/>
              </a:rPr>
              <a:t>iki</a:t>
            </a:r>
            <a:r>
              <a:rPr sz="2400" spc="-45" dirty="0">
                <a:latin typeface="Calibri"/>
                <a:cs typeface="Calibri"/>
              </a:rPr>
              <a:t>r</a:t>
            </a:r>
            <a:r>
              <a:rPr sz="2400" spc="0" dirty="0">
                <a:latin typeface="Calibri"/>
                <a:cs typeface="Calibri"/>
              </a:rPr>
              <a:t>an</a:t>
            </a:r>
            <a:r>
              <a:rPr sz="2400" spc="-15" dirty="0">
                <a:latin typeface="Calibri"/>
                <a:cs typeface="Calibri"/>
              </a:rPr>
              <a:t> </a:t>
            </a:r>
            <a:r>
              <a:rPr sz="2400" spc="-35" dirty="0">
                <a:latin typeface="Calibri"/>
                <a:cs typeface="Calibri"/>
              </a:rPr>
              <a:t>t</a:t>
            </a:r>
            <a:r>
              <a:rPr sz="2400" spc="-15" dirty="0">
                <a:latin typeface="Calibri"/>
                <a:cs typeface="Calibri"/>
              </a:rPr>
              <a:t>e</a:t>
            </a:r>
            <a:r>
              <a:rPr sz="2400" spc="-35" dirty="0">
                <a:latin typeface="Calibri"/>
                <a:cs typeface="Calibri"/>
              </a:rPr>
              <a:t>nt</a:t>
            </a:r>
            <a:r>
              <a:rPr sz="2400" spc="0" dirty="0">
                <a:latin typeface="Calibri"/>
                <a:cs typeface="Calibri"/>
              </a:rPr>
              <a:t>ang</a:t>
            </a:r>
            <a:r>
              <a:rPr sz="2400" spc="-25" dirty="0">
                <a:latin typeface="Calibri"/>
                <a:cs typeface="Calibri"/>
              </a:rPr>
              <a:t> </a:t>
            </a:r>
            <a:r>
              <a:rPr sz="2400" spc="-15" dirty="0">
                <a:latin typeface="Calibri"/>
                <a:cs typeface="Calibri"/>
              </a:rPr>
              <a:t>se</a:t>
            </a:r>
            <a:r>
              <a:rPr sz="2400" spc="-65" dirty="0">
                <a:latin typeface="Calibri"/>
                <a:cs typeface="Calibri"/>
              </a:rPr>
              <a:t>g</a:t>
            </a:r>
            <a:r>
              <a:rPr sz="2400" spc="0" dirty="0">
                <a:latin typeface="Calibri"/>
                <a:cs typeface="Calibri"/>
              </a:rPr>
              <a:t>ala hal</a:t>
            </a:r>
            <a:r>
              <a:rPr sz="2400" spc="-10" dirty="0">
                <a:latin typeface="Calibri"/>
                <a:cs typeface="Calibri"/>
              </a:rPr>
              <a:t> </a:t>
            </a:r>
            <a:r>
              <a:rPr sz="2400" spc="-50" dirty="0">
                <a:latin typeface="Calibri"/>
                <a:cs typeface="Calibri"/>
              </a:rPr>
              <a:t>y</a:t>
            </a:r>
            <a:r>
              <a:rPr sz="2400" spc="0" dirty="0">
                <a:latin typeface="Calibri"/>
                <a:cs typeface="Calibri"/>
              </a:rPr>
              <a:t>ang </a:t>
            </a:r>
            <a:r>
              <a:rPr sz="2400" spc="-15" dirty="0">
                <a:latin typeface="Calibri"/>
                <a:cs typeface="Calibri"/>
              </a:rPr>
              <a:t>be</a:t>
            </a:r>
            <a:r>
              <a:rPr sz="2400" spc="-5" dirty="0">
                <a:latin typeface="Calibri"/>
                <a:cs typeface="Calibri"/>
              </a:rPr>
              <a:t>r</a:t>
            </a:r>
            <a:r>
              <a:rPr sz="2400" spc="-50" dirty="0">
                <a:latin typeface="Calibri"/>
                <a:cs typeface="Calibri"/>
              </a:rPr>
              <a:t>k</a:t>
            </a:r>
            <a:r>
              <a:rPr sz="2400" spc="0" dirty="0">
                <a:latin typeface="Calibri"/>
                <a:cs typeface="Calibri"/>
              </a:rPr>
              <a:t>ai</a:t>
            </a:r>
            <a:r>
              <a:rPr sz="2400" spc="-25" dirty="0">
                <a:latin typeface="Calibri"/>
                <a:cs typeface="Calibri"/>
              </a:rPr>
              <a:t>t</a:t>
            </a:r>
            <a:r>
              <a:rPr sz="2400" spc="0" dirty="0">
                <a:latin typeface="Calibri"/>
                <a:cs typeface="Calibri"/>
              </a:rPr>
              <a:t>an</a:t>
            </a:r>
            <a:r>
              <a:rPr sz="2400" spc="-35" dirty="0">
                <a:latin typeface="Calibri"/>
                <a:cs typeface="Calibri"/>
              </a:rPr>
              <a:t> </a:t>
            </a:r>
            <a:r>
              <a:rPr sz="2400" spc="0" dirty="0">
                <a:latin typeface="Calibri"/>
                <a:cs typeface="Calibri"/>
              </a:rPr>
              <a:t>den</a:t>
            </a:r>
            <a:r>
              <a:rPr sz="2400" spc="-50" dirty="0">
                <a:latin typeface="Calibri"/>
                <a:cs typeface="Calibri"/>
              </a:rPr>
              <a:t>g</a:t>
            </a:r>
            <a:r>
              <a:rPr sz="2400" spc="0" dirty="0">
                <a:latin typeface="Calibri"/>
                <a:cs typeface="Calibri"/>
              </a:rPr>
              <a:t>an si</a:t>
            </a:r>
            <a:r>
              <a:rPr sz="2400" spc="-30" dirty="0">
                <a:latin typeface="Calibri"/>
                <a:cs typeface="Calibri"/>
              </a:rPr>
              <a:t>s</a:t>
            </a:r>
            <a:r>
              <a:rPr sz="2400" spc="-35" dirty="0">
                <a:latin typeface="Calibri"/>
                <a:cs typeface="Calibri"/>
              </a:rPr>
              <a:t>t</a:t>
            </a:r>
            <a:r>
              <a:rPr sz="2400" spc="-20" dirty="0">
                <a:latin typeface="Calibri"/>
                <a:cs typeface="Calibri"/>
              </a:rPr>
              <a:t>em</a:t>
            </a:r>
            <a:r>
              <a:rPr sz="2400" spc="-10" dirty="0">
                <a:latin typeface="Calibri"/>
                <a:cs typeface="Calibri"/>
              </a:rPr>
              <a:t> </a:t>
            </a:r>
            <a:r>
              <a:rPr sz="2400" spc="0" dirty="0">
                <a:latin typeface="Calibri"/>
                <a:cs typeface="Calibri"/>
              </a:rPr>
              <a:t>mana</a:t>
            </a:r>
            <a:r>
              <a:rPr sz="2400" spc="5" dirty="0">
                <a:latin typeface="Calibri"/>
                <a:cs typeface="Calibri"/>
              </a:rPr>
              <a:t>j</a:t>
            </a:r>
            <a:r>
              <a:rPr sz="2400" spc="-15" dirty="0">
                <a:latin typeface="Calibri"/>
                <a:cs typeface="Calibri"/>
              </a:rPr>
              <a:t>emen </a:t>
            </a:r>
            <a:r>
              <a:rPr sz="2400" spc="-10" dirty="0">
                <a:latin typeface="Calibri"/>
                <a:cs typeface="Calibri"/>
              </a:rPr>
              <a:t>kiner</a:t>
            </a:r>
            <a:r>
              <a:rPr sz="2400" spc="-5" dirty="0">
                <a:latin typeface="Calibri"/>
                <a:cs typeface="Calibri"/>
              </a:rPr>
              <a:t>j</a:t>
            </a:r>
            <a:r>
              <a:rPr sz="2400" spc="0" dirty="0">
                <a:latin typeface="Calibri"/>
                <a:cs typeface="Calibri"/>
              </a:rPr>
              <a:t>a</a:t>
            </a:r>
            <a:r>
              <a:rPr sz="2400" spc="-10" dirty="0">
                <a:latin typeface="Calibri"/>
                <a:cs typeface="Calibri"/>
              </a:rPr>
              <a:t> </a:t>
            </a:r>
            <a:r>
              <a:rPr sz="2400" spc="-15" dirty="0">
                <a:latin typeface="Calibri"/>
                <a:cs typeface="Calibri"/>
              </a:rPr>
              <a:t>o</a:t>
            </a:r>
            <a:r>
              <a:rPr sz="2400" spc="-50" dirty="0">
                <a:latin typeface="Calibri"/>
                <a:cs typeface="Calibri"/>
              </a:rPr>
              <a:t>r</a:t>
            </a:r>
            <a:r>
              <a:rPr sz="2400" spc="-65" dirty="0">
                <a:latin typeface="Calibri"/>
                <a:cs typeface="Calibri"/>
              </a:rPr>
              <a:t>g</a:t>
            </a:r>
            <a:r>
              <a:rPr sz="2400" spc="0" dirty="0">
                <a:latin typeface="Calibri"/>
                <a:cs typeface="Calibri"/>
              </a:rPr>
              <a:t>anisasi dan individu</a:t>
            </a:r>
            <a:r>
              <a:rPr sz="2400" spc="-5" dirty="0">
                <a:latin typeface="Calibri"/>
                <a:cs typeface="Calibri"/>
              </a:rPr>
              <a:t> </a:t>
            </a:r>
            <a:r>
              <a:rPr sz="2400" spc="-15" dirty="0">
                <a:latin typeface="Calibri"/>
                <a:cs typeface="Calibri"/>
              </a:rPr>
              <a:t>ASN seba</a:t>
            </a:r>
            <a:r>
              <a:rPr sz="2400" spc="-60" dirty="0">
                <a:latin typeface="Calibri"/>
                <a:cs typeface="Calibri"/>
              </a:rPr>
              <a:t>g</a:t>
            </a:r>
            <a:r>
              <a:rPr sz="2400" spc="0" dirty="0">
                <a:latin typeface="Calibri"/>
                <a:cs typeface="Calibri"/>
              </a:rPr>
              <a:t>ai al</a:t>
            </a:r>
            <a:r>
              <a:rPr sz="2400" spc="-20" dirty="0">
                <a:latin typeface="Calibri"/>
                <a:cs typeface="Calibri"/>
              </a:rPr>
              <a:t>a</a:t>
            </a:r>
            <a:r>
              <a:rPr sz="2400" spc="-10" dirty="0">
                <a:latin typeface="Calibri"/>
                <a:cs typeface="Calibri"/>
              </a:rPr>
              <a:t>t</a:t>
            </a:r>
            <a:r>
              <a:rPr sz="2400" spc="-15" dirty="0">
                <a:latin typeface="Calibri"/>
                <a:cs typeface="Calibri"/>
              </a:rPr>
              <a:t> e</a:t>
            </a:r>
            <a:r>
              <a:rPr sz="2400" spc="-35" dirty="0">
                <a:latin typeface="Calibri"/>
                <a:cs typeface="Calibri"/>
              </a:rPr>
              <a:t>k</a:t>
            </a:r>
            <a:r>
              <a:rPr sz="2400" spc="-15" dirty="0">
                <a:latin typeface="Calibri"/>
                <a:cs typeface="Calibri"/>
              </a:rPr>
              <a:t>se</a:t>
            </a:r>
            <a:r>
              <a:rPr sz="2400" spc="-50" dirty="0">
                <a:latin typeface="Calibri"/>
                <a:cs typeface="Calibri"/>
              </a:rPr>
              <a:t>k</a:t>
            </a:r>
            <a:r>
              <a:rPr sz="2400" spc="0" dirty="0">
                <a:latin typeface="Calibri"/>
                <a:cs typeface="Calibri"/>
              </a:rPr>
              <a:t>usi</a:t>
            </a:r>
            <a:r>
              <a:rPr sz="2400" spc="-5" dirty="0">
                <a:latin typeface="Calibri"/>
                <a:cs typeface="Calibri"/>
              </a:rPr>
              <a:t> </a:t>
            </a:r>
            <a:r>
              <a:rPr sz="2400" spc="-30" dirty="0">
                <a:latin typeface="Calibri"/>
                <a:cs typeface="Calibri"/>
              </a:rPr>
              <a:t>s</a:t>
            </a:r>
            <a:r>
              <a:rPr sz="2400" spc="-10" dirty="0">
                <a:latin typeface="Calibri"/>
                <a:cs typeface="Calibri"/>
              </a:rPr>
              <a:t>t</a:t>
            </a:r>
            <a:r>
              <a:rPr sz="2400" spc="-55" dirty="0">
                <a:latin typeface="Calibri"/>
                <a:cs typeface="Calibri"/>
              </a:rPr>
              <a:t>r</a:t>
            </a:r>
            <a:r>
              <a:rPr sz="2400" spc="-25" dirty="0">
                <a:latin typeface="Calibri"/>
                <a:cs typeface="Calibri"/>
              </a:rPr>
              <a:t>a</a:t>
            </a:r>
            <a:r>
              <a:rPr sz="2400" spc="-35" dirty="0">
                <a:latin typeface="Calibri"/>
                <a:cs typeface="Calibri"/>
              </a:rPr>
              <a:t>t</a:t>
            </a:r>
            <a:r>
              <a:rPr sz="2400" spc="-15" dirty="0">
                <a:latin typeface="Calibri"/>
                <a:cs typeface="Calibri"/>
              </a:rPr>
              <a:t>eg</a:t>
            </a:r>
            <a:r>
              <a:rPr sz="2400" spc="-5" dirty="0">
                <a:latin typeface="Calibri"/>
                <a:cs typeface="Calibri"/>
              </a:rPr>
              <a:t>i</a:t>
            </a:r>
            <a:r>
              <a:rPr sz="2400" spc="0" dirty="0">
                <a:latin typeface="Calibri"/>
                <a:cs typeface="Calibri"/>
              </a:rPr>
              <a:t>.</a:t>
            </a:r>
            <a:endParaRPr sz="2400" dirty="0">
              <a:latin typeface="Calibri"/>
              <a:cs typeface="Calibri"/>
            </a:endParaRPr>
          </a:p>
          <a:p>
            <a:pPr>
              <a:lnSpc>
                <a:spcPts val="550"/>
              </a:lnSpc>
              <a:spcBef>
                <a:spcPts val="28"/>
              </a:spcBef>
              <a:buFont typeface="Arial"/>
              <a:buChar char="•"/>
            </a:pPr>
            <a:endParaRPr sz="550" dirty="0"/>
          </a:p>
          <a:p>
            <a:pPr marL="355600" marR="12700" indent="-342900">
              <a:lnSpc>
                <a:spcPct val="100000"/>
              </a:lnSpc>
              <a:buFont typeface="Arial"/>
              <a:buChar char="•"/>
              <a:tabLst>
                <a:tab pos="354965" algn="l"/>
              </a:tabLst>
            </a:pPr>
            <a:r>
              <a:rPr sz="2400" dirty="0" err="1">
                <a:latin typeface="Calibri"/>
                <a:cs typeface="Calibri"/>
              </a:rPr>
              <a:t>Pembelajaran</a:t>
            </a:r>
            <a:r>
              <a:rPr sz="2400" dirty="0">
                <a:latin typeface="Calibri"/>
                <a:cs typeface="Calibri"/>
              </a:rPr>
              <a:t> </a:t>
            </a:r>
            <a:r>
              <a:rPr sz="2400" dirty="0" err="1">
                <a:latin typeface="Calibri"/>
                <a:cs typeface="Calibri"/>
              </a:rPr>
              <a:t>kegagalan</a:t>
            </a:r>
            <a:r>
              <a:rPr sz="2400" dirty="0">
                <a:latin typeface="Calibri"/>
                <a:cs typeface="Calibri"/>
              </a:rPr>
              <a:t> </a:t>
            </a:r>
            <a:r>
              <a:rPr sz="2400" dirty="0" err="1">
                <a:latin typeface="Calibri"/>
                <a:cs typeface="Calibri"/>
              </a:rPr>
              <a:t>pelaksanaan</a:t>
            </a:r>
            <a:r>
              <a:rPr sz="2400" dirty="0">
                <a:latin typeface="Calibri"/>
                <a:cs typeface="Calibri"/>
              </a:rPr>
              <a:t> </a:t>
            </a:r>
            <a:r>
              <a:rPr sz="2400" dirty="0" err="1">
                <a:latin typeface="Calibri"/>
                <a:cs typeface="Calibri"/>
              </a:rPr>
              <a:t>manajemen</a:t>
            </a:r>
            <a:r>
              <a:rPr sz="2400" dirty="0">
                <a:latin typeface="Calibri"/>
                <a:cs typeface="Calibri"/>
              </a:rPr>
              <a:t> </a:t>
            </a:r>
            <a:r>
              <a:rPr sz="2400" dirty="0" err="1">
                <a:latin typeface="Calibri"/>
                <a:cs typeface="Calibri"/>
              </a:rPr>
              <a:t>kinerja</a:t>
            </a:r>
            <a:r>
              <a:rPr sz="2400" dirty="0">
                <a:latin typeface="Calibri"/>
                <a:cs typeface="Calibri"/>
              </a:rPr>
              <a:t> di </a:t>
            </a:r>
            <a:r>
              <a:rPr sz="2400" dirty="0" err="1">
                <a:latin typeface="Calibri"/>
                <a:cs typeface="Calibri"/>
              </a:rPr>
              <a:t>tempat</a:t>
            </a:r>
            <a:r>
              <a:rPr sz="2400" dirty="0">
                <a:latin typeface="Calibri"/>
                <a:cs typeface="Calibri"/>
              </a:rPr>
              <a:t> lain agar </a:t>
            </a:r>
            <a:r>
              <a:rPr sz="2400" dirty="0" err="1">
                <a:latin typeface="Calibri"/>
                <a:cs typeface="Calibri"/>
              </a:rPr>
              <a:t>tidak</a:t>
            </a:r>
            <a:r>
              <a:rPr sz="2400" dirty="0">
                <a:latin typeface="Calibri"/>
                <a:cs typeface="Calibri"/>
              </a:rPr>
              <a:t> </a:t>
            </a:r>
            <a:r>
              <a:rPr sz="2400" dirty="0" err="1">
                <a:latin typeface="Calibri"/>
                <a:cs typeface="Calibri"/>
              </a:rPr>
              <a:t>terjadi</a:t>
            </a:r>
            <a:r>
              <a:rPr sz="2400" dirty="0">
                <a:latin typeface="Calibri"/>
                <a:cs typeface="Calibri"/>
              </a:rPr>
              <a:t> di </a:t>
            </a:r>
            <a:r>
              <a:rPr sz="2400" dirty="0" err="1">
                <a:latin typeface="Calibri"/>
                <a:cs typeface="Calibri"/>
              </a:rPr>
              <a:t>Provinsi</a:t>
            </a:r>
            <a:r>
              <a:rPr sz="2400" dirty="0">
                <a:latin typeface="Calibri"/>
                <a:cs typeface="Calibri"/>
              </a:rPr>
              <a:t> DKI.</a:t>
            </a:r>
          </a:p>
          <a:p>
            <a:pPr marL="355600" marR="12700" indent="-342900">
              <a:lnSpc>
                <a:spcPct val="100000"/>
              </a:lnSpc>
              <a:buFont typeface="Arial"/>
              <a:buChar char="•"/>
              <a:tabLst>
                <a:tab pos="354965" algn="l"/>
              </a:tabLst>
            </a:pPr>
            <a:r>
              <a:rPr sz="2400" dirty="0" err="1">
                <a:latin typeface="Calibri"/>
                <a:cs typeface="Calibri"/>
              </a:rPr>
              <a:t>Mening</a:t>
            </a:r>
            <a:r>
              <a:rPr sz="2400" spc="-45" dirty="0" err="1">
                <a:latin typeface="Calibri"/>
                <a:cs typeface="Calibri"/>
              </a:rPr>
              <a:t>k</a:t>
            </a:r>
            <a:r>
              <a:rPr sz="2400" spc="-25" dirty="0" err="1">
                <a:latin typeface="Calibri"/>
                <a:cs typeface="Calibri"/>
              </a:rPr>
              <a:t>a</a:t>
            </a:r>
            <a:r>
              <a:rPr sz="2400" spc="0" dirty="0" err="1">
                <a:latin typeface="Calibri"/>
                <a:cs typeface="Calibri"/>
              </a:rPr>
              <a:t>t</a:t>
            </a:r>
            <a:r>
              <a:rPr sz="2400" spc="-40" dirty="0" err="1">
                <a:latin typeface="Calibri"/>
                <a:cs typeface="Calibri"/>
              </a:rPr>
              <a:t>k</a:t>
            </a:r>
            <a:r>
              <a:rPr sz="2400" spc="0" dirty="0" err="1">
                <a:latin typeface="Calibri"/>
                <a:cs typeface="Calibri"/>
              </a:rPr>
              <a:t>an</a:t>
            </a:r>
            <a:r>
              <a:rPr sz="2400" spc="-40" dirty="0">
                <a:latin typeface="Calibri"/>
                <a:cs typeface="Calibri"/>
              </a:rPr>
              <a:t> </a:t>
            </a:r>
            <a:r>
              <a:rPr sz="2400" spc="0" dirty="0">
                <a:latin typeface="Calibri"/>
                <a:cs typeface="Calibri"/>
              </a:rPr>
              <a:t>pemahaman</a:t>
            </a:r>
            <a:r>
              <a:rPr sz="2400" spc="-20" dirty="0">
                <a:latin typeface="Calibri"/>
                <a:cs typeface="Calibri"/>
              </a:rPr>
              <a:t> </a:t>
            </a:r>
            <a:r>
              <a:rPr sz="2400" spc="0" dirty="0">
                <a:latin typeface="Calibri"/>
                <a:cs typeface="Calibri"/>
              </a:rPr>
              <a:t>dan</a:t>
            </a:r>
            <a:r>
              <a:rPr sz="2400" spc="-10" dirty="0">
                <a:latin typeface="Calibri"/>
                <a:cs typeface="Calibri"/>
              </a:rPr>
              <a:t> </a:t>
            </a:r>
            <a:r>
              <a:rPr sz="2400" spc="-75" dirty="0">
                <a:latin typeface="Calibri"/>
                <a:cs typeface="Calibri"/>
              </a:rPr>
              <a:t>k</a:t>
            </a:r>
            <a:r>
              <a:rPr sz="2400" spc="0" dirty="0">
                <a:latin typeface="Calibri"/>
                <a:cs typeface="Calibri"/>
              </a:rPr>
              <a:t>eahlian</a:t>
            </a:r>
            <a:r>
              <a:rPr sz="2400" spc="-10" dirty="0">
                <a:latin typeface="Calibri"/>
                <a:cs typeface="Calibri"/>
              </a:rPr>
              <a:t> </a:t>
            </a:r>
            <a:r>
              <a:rPr sz="2400" spc="0" dirty="0">
                <a:latin typeface="Calibri"/>
                <a:cs typeface="Calibri"/>
              </a:rPr>
              <a:t>peser</a:t>
            </a:r>
            <a:r>
              <a:rPr sz="2400" spc="-20" dirty="0">
                <a:latin typeface="Calibri"/>
                <a:cs typeface="Calibri"/>
              </a:rPr>
              <a:t>t</a:t>
            </a:r>
            <a:r>
              <a:rPr sz="2400" spc="0" dirty="0">
                <a:latin typeface="Calibri"/>
                <a:cs typeface="Calibri"/>
              </a:rPr>
              <a:t>a</a:t>
            </a:r>
            <a:r>
              <a:rPr sz="2400" spc="-15" dirty="0">
                <a:latin typeface="Calibri"/>
                <a:cs typeface="Calibri"/>
              </a:rPr>
              <a:t> </a:t>
            </a:r>
            <a:r>
              <a:rPr sz="2400" spc="0" dirty="0">
                <a:latin typeface="Calibri"/>
                <a:cs typeface="Calibri"/>
              </a:rPr>
              <a:t>dalam </a:t>
            </a:r>
            <a:r>
              <a:rPr sz="2400" spc="-20" dirty="0">
                <a:latin typeface="Calibri"/>
                <a:cs typeface="Calibri"/>
              </a:rPr>
              <a:t>me</a:t>
            </a:r>
            <a:r>
              <a:rPr sz="2400" spc="-60" dirty="0">
                <a:latin typeface="Calibri"/>
                <a:cs typeface="Calibri"/>
              </a:rPr>
              <a:t>n</a:t>
            </a:r>
            <a:r>
              <a:rPr sz="2400" spc="0" dirty="0">
                <a:latin typeface="Calibri"/>
                <a:cs typeface="Calibri"/>
              </a:rPr>
              <a:t>yusun</a:t>
            </a:r>
            <a:r>
              <a:rPr sz="2400" spc="-15" dirty="0">
                <a:latin typeface="Calibri"/>
                <a:cs typeface="Calibri"/>
              </a:rPr>
              <a:t> </a:t>
            </a:r>
            <a:r>
              <a:rPr sz="2400" b="1" spc="-10" dirty="0">
                <a:latin typeface="Calibri"/>
                <a:cs typeface="Calibri"/>
              </a:rPr>
              <a:t>I</a:t>
            </a:r>
            <a:r>
              <a:rPr sz="2400" b="1" spc="-25" dirty="0">
                <a:latin typeface="Calibri"/>
                <a:cs typeface="Calibri"/>
              </a:rPr>
              <a:t>n</a:t>
            </a:r>
            <a:r>
              <a:rPr sz="2400" b="1" spc="-10" dirty="0">
                <a:latin typeface="Calibri"/>
                <a:cs typeface="Calibri"/>
              </a:rPr>
              <a:t>di</a:t>
            </a:r>
            <a:r>
              <a:rPr sz="2400" b="1" spc="-45" dirty="0">
                <a:latin typeface="Calibri"/>
                <a:cs typeface="Calibri"/>
              </a:rPr>
              <a:t>k</a:t>
            </a:r>
            <a:r>
              <a:rPr sz="2400" b="1" spc="-40" dirty="0">
                <a:latin typeface="Calibri"/>
                <a:cs typeface="Calibri"/>
              </a:rPr>
              <a:t>at</a:t>
            </a:r>
            <a:r>
              <a:rPr sz="2400" b="1" spc="0" dirty="0">
                <a:latin typeface="Calibri"/>
                <a:cs typeface="Calibri"/>
              </a:rPr>
              <a:t>or</a:t>
            </a:r>
            <a:r>
              <a:rPr sz="2400" b="1" spc="5" dirty="0">
                <a:latin typeface="Calibri"/>
                <a:cs typeface="Calibri"/>
              </a:rPr>
              <a:t> </a:t>
            </a:r>
            <a:r>
              <a:rPr sz="2400" b="1" spc="-10" dirty="0">
                <a:latin typeface="Calibri"/>
                <a:cs typeface="Calibri"/>
              </a:rPr>
              <a:t>Ki</a:t>
            </a:r>
            <a:r>
              <a:rPr sz="2400" b="1" spc="-25" dirty="0">
                <a:latin typeface="Calibri"/>
                <a:cs typeface="Calibri"/>
              </a:rPr>
              <a:t>n</a:t>
            </a:r>
            <a:r>
              <a:rPr sz="2400" b="1" spc="0" dirty="0">
                <a:latin typeface="Calibri"/>
                <a:cs typeface="Calibri"/>
              </a:rPr>
              <a:t>erja </a:t>
            </a:r>
            <a:r>
              <a:rPr sz="2400" b="1" spc="-20" dirty="0">
                <a:latin typeface="Calibri"/>
                <a:cs typeface="Calibri"/>
              </a:rPr>
              <a:t>U</a:t>
            </a:r>
            <a:r>
              <a:rPr sz="2400" b="1" spc="-35" dirty="0">
                <a:latin typeface="Calibri"/>
                <a:cs typeface="Calibri"/>
              </a:rPr>
              <a:t>t</a:t>
            </a:r>
            <a:r>
              <a:rPr sz="2400" b="1" spc="-15" dirty="0">
                <a:latin typeface="Calibri"/>
                <a:cs typeface="Calibri"/>
              </a:rPr>
              <a:t>ama</a:t>
            </a:r>
            <a:r>
              <a:rPr sz="2400" b="1" spc="-5" dirty="0">
                <a:latin typeface="Calibri"/>
                <a:cs typeface="Calibri"/>
              </a:rPr>
              <a:t> </a:t>
            </a:r>
            <a:r>
              <a:rPr sz="2400" spc="0" dirty="0">
                <a:latin typeface="Calibri"/>
                <a:cs typeface="Calibri"/>
              </a:rPr>
              <a:t>dan</a:t>
            </a:r>
            <a:r>
              <a:rPr sz="2400" spc="10" dirty="0">
                <a:latin typeface="Calibri"/>
                <a:cs typeface="Calibri"/>
              </a:rPr>
              <a:t> </a:t>
            </a:r>
            <a:r>
              <a:rPr sz="2400" b="1" spc="-60" dirty="0" err="1">
                <a:latin typeface="Calibri"/>
                <a:cs typeface="Calibri"/>
              </a:rPr>
              <a:t>K</a:t>
            </a:r>
            <a:r>
              <a:rPr sz="2400" b="1" spc="-15" dirty="0" err="1">
                <a:latin typeface="Calibri"/>
                <a:cs typeface="Calibri"/>
              </a:rPr>
              <a:t>o</a:t>
            </a:r>
            <a:r>
              <a:rPr sz="2400" b="1" spc="-40" dirty="0" err="1">
                <a:latin typeface="Calibri"/>
                <a:cs typeface="Calibri"/>
              </a:rPr>
              <a:t>n</a:t>
            </a:r>
            <a:r>
              <a:rPr sz="2400" b="1" spc="0" dirty="0" err="1">
                <a:latin typeface="Calibri"/>
                <a:cs typeface="Calibri"/>
              </a:rPr>
              <a:t>t</a:t>
            </a:r>
            <a:r>
              <a:rPr sz="2400" b="1" spc="-55" dirty="0" err="1">
                <a:latin typeface="Calibri"/>
                <a:cs typeface="Calibri"/>
              </a:rPr>
              <a:t>r</a:t>
            </a:r>
            <a:r>
              <a:rPr sz="2400" b="1" spc="-15" dirty="0" err="1">
                <a:latin typeface="Calibri"/>
                <a:cs typeface="Calibri"/>
              </a:rPr>
              <a:t>ak</a:t>
            </a:r>
            <a:r>
              <a:rPr sz="2400" b="1" spc="-15" dirty="0">
                <a:latin typeface="Calibri"/>
                <a:cs typeface="Calibri"/>
              </a:rPr>
              <a:t> </a:t>
            </a:r>
            <a:r>
              <a:rPr sz="2400" b="1" spc="-10" dirty="0" err="1">
                <a:latin typeface="Calibri"/>
                <a:cs typeface="Calibri"/>
              </a:rPr>
              <a:t>Ki</a:t>
            </a:r>
            <a:r>
              <a:rPr sz="2400" b="1" spc="-25" dirty="0" err="1">
                <a:latin typeface="Calibri"/>
                <a:cs typeface="Calibri"/>
              </a:rPr>
              <a:t>n</a:t>
            </a:r>
            <a:r>
              <a:rPr sz="2400" b="1" spc="0" dirty="0" err="1">
                <a:latin typeface="Calibri"/>
                <a:cs typeface="Calibri"/>
              </a:rPr>
              <a:t>erja</a:t>
            </a:r>
            <a:r>
              <a:rPr sz="2400" b="1" dirty="0">
                <a:latin typeface="Calibri"/>
                <a:cs typeface="Calibri"/>
              </a:rPr>
              <a:t> </a:t>
            </a:r>
            <a:r>
              <a:rPr sz="2400" dirty="0" err="1">
                <a:latin typeface="Calibri"/>
                <a:cs typeface="Calibri"/>
              </a:rPr>
              <a:t>untuk</a:t>
            </a:r>
            <a:r>
              <a:rPr sz="2400" dirty="0">
                <a:latin typeface="Calibri"/>
                <a:cs typeface="Calibri"/>
              </a:rPr>
              <a:t> </a:t>
            </a:r>
            <a:r>
              <a:rPr sz="2400" dirty="0" err="1">
                <a:latin typeface="Calibri"/>
                <a:cs typeface="Calibri"/>
              </a:rPr>
              <a:t>meningkatkan</a:t>
            </a:r>
            <a:r>
              <a:rPr sz="2400" dirty="0">
                <a:latin typeface="Calibri"/>
                <a:cs typeface="Calibri"/>
              </a:rPr>
              <a:t> </a:t>
            </a:r>
            <a:r>
              <a:rPr sz="2400" dirty="0" err="1">
                <a:latin typeface="Calibri"/>
                <a:cs typeface="Calibri"/>
              </a:rPr>
              <a:t>maturitas</a:t>
            </a:r>
            <a:r>
              <a:rPr sz="2400" dirty="0">
                <a:latin typeface="Calibri"/>
                <a:cs typeface="Calibri"/>
              </a:rPr>
              <a:t> </a:t>
            </a:r>
            <a:r>
              <a:rPr sz="2400" dirty="0" err="1">
                <a:latin typeface="Calibri"/>
                <a:cs typeface="Calibri"/>
              </a:rPr>
              <a:t>pelakasanaan</a:t>
            </a:r>
            <a:r>
              <a:rPr sz="2400" dirty="0">
                <a:latin typeface="Calibri"/>
                <a:cs typeface="Calibri"/>
              </a:rPr>
              <a:t> SMK.</a:t>
            </a:r>
          </a:p>
          <a:p>
            <a:pPr marL="355600" marR="12700" indent="-342900">
              <a:lnSpc>
                <a:spcPct val="100000"/>
              </a:lnSpc>
              <a:buFont typeface="Arial"/>
              <a:buChar char="•"/>
              <a:tabLst>
                <a:tab pos="354965" algn="l"/>
              </a:tabLst>
            </a:pPr>
            <a:r>
              <a:rPr lang="x-none" sz="2400" dirty="0">
                <a:latin typeface="Calibri"/>
                <a:cs typeface="Calibri"/>
              </a:rPr>
              <a:t>Manajemen Kinerja salah satu dimensi sentral didalam pelaksanaan manajemen ASN sistim merit.</a:t>
            </a:r>
            <a:endParaRPr sz="2400" dirty="0">
              <a:latin typeface="Calibri"/>
              <a:cs typeface="Calibri"/>
            </a:endParaRPr>
          </a:p>
          <a:p>
            <a:pPr marL="355600" marR="12700" indent="-342900">
              <a:lnSpc>
                <a:spcPct val="100000"/>
              </a:lnSpc>
              <a:buFont typeface="Arial"/>
              <a:buChar char="•"/>
              <a:tabLst>
                <a:tab pos="354965" algn="l"/>
              </a:tabLst>
            </a:pPr>
            <a:endParaRPr sz="2400" dirty="0">
              <a:latin typeface="Calibri"/>
              <a:cs typeface="Calibri"/>
            </a:endParaRPr>
          </a:p>
        </p:txBody>
      </p:sp>
    </p:spTree>
    <p:extLst>
      <p:ext uri="{BB962C8B-B14F-4D97-AF65-F5344CB8AC3E}">
        <p14:creationId xmlns:p14="http://schemas.microsoft.com/office/powerpoint/2010/main" val="3415530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14290"/>
            <a:ext cx="7162800" cy="500066"/>
          </a:xfrm>
        </p:spPr>
        <p:txBody>
          <a:bodyPr/>
          <a:lstStyle/>
          <a:p>
            <a:pPr algn="ctr"/>
            <a:r>
              <a:rPr lang="id-ID" sz="2000" dirty="0"/>
              <a:t>Pelaksanaan Manajemen Kinerja di laksanakan untuk membentuk budaya kinerja</a:t>
            </a:r>
          </a:p>
        </p:txBody>
      </p:sp>
      <p:pic>
        <p:nvPicPr>
          <p:cNvPr id="5" name="Content Placeholder 4"/>
          <p:cNvPicPr>
            <a:picLocks noGrp="1" noChangeAspect="1"/>
          </p:cNvPicPr>
          <p:nvPr>
            <p:ph idx="1"/>
          </p:nvPr>
        </p:nvPicPr>
        <p:blipFill>
          <a:blip r:embed="rId2"/>
          <a:stretch>
            <a:fillRect/>
          </a:stretch>
        </p:blipFill>
        <p:spPr>
          <a:xfrm>
            <a:off x="762000" y="990600"/>
            <a:ext cx="8610600" cy="55626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19</a:t>
            </a:fld>
            <a:endParaRPr lang="en-US"/>
          </a:p>
        </p:txBody>
      </p:sp>
      <p:sp>
        <p:nvSpPr>
          <p:cNvPr id="6" name="TextBox 5"/>
          <p:cNvSpPr txBox="1"/>
          <p:nvPr/>
        </p:nvSpPr>
        <p:spPr>
          <a:xfrm>
            <a:off x="762000" y="1219200"/>
            <a:ext cx="8610600" cy="685800"/>
          </a:xfrm>
          <a:prstGeom prst="rect">
            <a:avLst/>
          </a:prstGeom>
          <a:solidFill>
            <a:srgbClr val="0070C0"/>
          </a:solidFill>
        </p:spPr>
        <p:txBody>
          <a:bodyPr wrap="square" rtlCol="0">
            <a:spAutoFit/>
          </a:bodyPr>
          <a:lstStyle/>
          <a:p>
            <a:endParaRPr lang="id-ID" dirty="0"/>
          </a:p>
        </p:txBody>
      </p:sp>
    </p:spTree>
    <p:extLst>
      <p:ext uri="{BB962C8B-B14F-4D97-AF65-F5344CB8AC3E}">
        <p14:creationId xmlns:p14="http://schemas.microsoft.com/office/powerpoint/2010/main" val="3990454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4290"/>
            <a:ext cx="7696200" cy="500066"/>
          </a:xfrm>
        </p:spPr>
        <p:txBody>
          <a:bodyPr/>
          <a:lstStyle/>
          <a:p>
            <a:r>
              <a:rPr lang="id-ID" sz="2000" dirty="0"/>
              <a:t>Penilaian Kierja yang dilakukan secara komprehensip membantu Pencapaian Visi dan Misi</a:t>
            </a:r>
          </a:p>
        </p:txBody>
      </p:sp>
      <p:pic>
        <p:nvPicPr>
          <p:cNvPr id="5" name="Content Placeholder 4"/>
          <p:cNvPicPr>
            <a:picLocks noGrp="1" noChangeAspect="1"/>
          </p:cNvPicPr>
          <p:nvPr>
            <p:ph idx="1"/>
          </p:nvPr>
        </p:nvPicPr>
        <p:blipFill>
          <a:blip r:embed="rId2"/>
          <a:stretch>
            <a:fillRect/>
          </a:stretch>
        </p:blipFill>
        <p:spPr>
          <a:xfrm>
            <a:off x="533400" y="990600"/>
            <a:ext cx="8839200" cy="54864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20</a:t>
            </a:fld>
            <a:endParaRPr lang="en-US"/>
          </a:p>
        </p:txBody>
      </p:sp>
    </p:spTree>
    <p:extLst>
      <p:ext uri="{BB962C8B-B14F-4D97-AF65-F5344CB8AC3E}">
        <p14:creationId xmlns:p14="http://schemas.microsoft.com/office/powerpoint/2010/main" val="965470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752600" y="304800"/>
            <a:ext cx="7472390" cy="6019799"/>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21</a:t>
            </a:fld>
            <a:endParaRPr lang="en-US"/>
          </a:p>
        </p:txBody>
      </p:sp>
    </p:spTree>
    <p:extLst>
      <p:ext uri="{BB962C8B-B14F-4D97-AF65-F5344CB8AC3E}">
        <p14:creationId xmlns:p14="http://schemas.microsoft.com/office/powerpoint/2010/main" val="89625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A26A5E-3722-473B-967E-D10D9FAA7FE5}" type="slidenum">
              <a:rPr lang="en-US" smtClean="0"/>
              <a:pPr/>
              <a:t>22</a:t>
            </a:fld>
            <a:endParaRPr lang="en-US"/>
          </a:p>
        </p:txBody>
      </p:sp>
      <p:pic>
        <p:nvPicPr>
          <p:cNvPr id="5" name="Picture 4"/>
          <p:cNvPicPr>
            <a:picLocks noChangeAspect="1"/>
          </p:cNvPicPr>
          <p:nvPr/>
        </p:nvPicPr>
        <p:blipFill>
          <a:blip r:embed="rId2"/>
          <a:stretch>
            <a:fillRect/>
          </a:stretch>
        </p:blipFill>
        <p:spPr>
          <a:xfrm>
            <a:off x="838201" y="923924"/>
            <a:ext cx="8610600" cy="5400675"/>
          </a:xfrm>
          <a:prstGeom prst="rect">
            <a:avLst/>
          </a:prstGeom>
        </p:spPr>
      </p:pic>
    </p:spTree>
    <p:extLst>
      <p:ext uri="{BB962C8B-B14F-4D97-AF65-F5344CB8AC3E}">
        <p14:creationId xmlns:p14="http://schemas.microsoft.com/office/powerpoint/2010/main" val="283053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stretch>
            <a:fillRect/>
          </a:stretch>
        </p:blipFill>
        <p:spPr>
          <a:xfrm>
            <a:off x="1371600" y="1752600"/>
            <a:ext cx="4267200" cy="3952875"/>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23</a:t>
            </a:fld>
            <a:endParaRPr lang="en-US"/>
          </a:p>
        </p:txBody>
      </p:sp>
    </p:spTree>
    <p:extLst>
      <p:ext uri="{BB962C8B-B14F-4D97-AF65-F5344CB8AC3E}">
        <p14:creationId xmlns:p14="http://schemas.microsoft.com/office/powerpoint/2010/main" val="3351070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600840" cy="500066"/>
          </a:xfrm>
        </p:spPr>
        <p:txBody>
          <a:bodyPr/>
          <a:lstStyle/>
          <a:p>
            <a:pPr algn="ctr"/>
            <a:r>
              <a:rPr lang="id-ID" dirty="0"/>
              <a:t>Fungsi BKD Provinsi DKI</a:t>
            </a:r>
          </a:p>
        </p:txBody>
      </p:sp>
      <p:pic>
        <p:nvPicPr>
          <p:cNvPr id="5" name="Content Placeholder 4"/>
          <p:cNvPicPr>
            <a:picLocks noGrp="1" noChangeAspect="1"/>
          </p:cNvPicPr>
          <p:nvPr>
            <p:ph idx="1"/>
          </p:nvPr>
        </p:nvPicPr>
        <p:blipFill>
          <a:blip r:embed="rId2"/>
          <a:stretch>
            <a:fillRect/>
          </a:stretch>
        </p:blipFill>
        <p:spPr>
          <a:xfrm>
            <a:off x="2327180" y="1143000"/>
            <a:ext cx="5423089" cy="4983163"/>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24</a:t>
            </a:fld>
            <a:endParaRPr lang="en-US"/>
          </a:p>
        </p:txBody>
      </p:sp>
    </p:spTree>
    <p:extLst>
      <p:ext uri="{BB962C8B-B14F-4D97-AF65-F5344CB8AC3E}">
        <p14:creationId xmlns:p14="http://schemas.microsoft.com/office/powerpoint/2010/main" val="2423508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stretch>
            <a:fillRect/>
          </a:stretch>
        </p:blipFill>
        <p:spPr>
          <a:xfrm>
            <a:off x="2459102" y="1143000"/>
            <a:ext cx="5159246" cy="4983163"/>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25</a:t>
            </a:fld>
            <a:endParaRPr lang="en-US"/>
          </a:p>
        </p:txBody>
      </p:sp>
    </p:spTree>
    <p:extLst>
      <p:ext uri="{BB962C8B-B14F-4D97-AF65-F5344CB8AC3E}">
        <p14:creationId xmlns:p14="http://schemas.microsoft.com/office/powerpoint/2010/main" val="2242186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stretch>
            <a:fillRect/>
          </a:stretch>
        </p:blipFill>
        <p:spPr>
          <a:xfrm>
            <a:off x="1462087" y="1381919"/>
            <a:ext cx="7153275" cy="4505325"/>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26</a:t>
            </a:fld>
            <a:endParaRPr lang="en-US"/>
          </a:p>
        </p:txBody>
      </p:sp>
      <p:cxnSp>
        <p:nvCxnSpPr>
          <p:cNvPr id="7" name="Straight Arrow Connector 6"/>
          <p:cNvCxnSpPr/>
          <p:nvPr/>
        </p:nvCxnSpPr>
        <p:spPr>
          <a:xfrm flipH="1">
            <a:off x="5334000" y="2133600"/>
            <a:ext cx="1295400" cy="3048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476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stretch>
            <a:fillRect/>
          </a:stretch>
        </p:blipFill>
        <p:spPr>
          <a:xfrm>
            <a:off x="1600200" y="838200"/>
            <a:ext cx="7162799" cy="56388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27</a:t>
            </a:fld>
            <a:endParaRPr lang="en-US"/>
          </a:p>
        </p:txBody>
      </p:sp>
    </p:spTree>
    <p:extLst>
      <p:ext uri="{BB962C8B-B14F-4D97-AF65-F5344CB8AC3E}">
        <p14:creationId xmlns:p14="http://schemas.microsoft.com/office/powerpoint/2010/main" val="1432102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stretch>
            <a:fillRect/>
          </a:stretch>
        </p:blipFill>
        <p:spPr>
          <a:xfrm>
            <a:off x="2767012" y="1558131"/>
            <a:ext cx="4543425" cy="41529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28</a:t>
            </a:fld>
            <a:endParaRPr lang="en-US"/>
          </a:p>
        </p:txBody>
      </p:sp>
    </p:spTree>
    <p:extLst>
      <p:ext uri="{BB962C8B-B14F-4D97-AF65-F5344CB8AC3E}">
        <p14:creationId xmlns:p14="http://schemas.microsoft.com/office/powerpoint/2010/main" val="6505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6051" y="2383915"/>
            <a:ext cx="8771763" cy="3831146"/>
          </a:xfrm>
          <a:prstGeom prst="rect">
            <a:avLst/>
          </a:prstGeom>
          <a:blipFill>
            <a:blip r:embed="rId2" cstate="print"/>
            <a:stretch>
              <a:fillRect/>
            </a:stretch>
          </a:blipFill>
        </p:spPr>
        <p:txBody>
          <a:bodyPr wrap="square" lIns="0" tIns="0" rIns="0" bIns="0" rtlCol="0">
            <a:noAutofit/>
          </a:bodyPr>
          <a:lstStyle/>
          <a:p>
            <a:endParaRPr sz="1463"/>
          </a:p>
        </p:txBody>
      </p:sp>
      <p:sp>
        <p:nvSpPr>
          <p:cNvPr id="3" name="object 3"/>
          <p:cNvSpPr/>
          <p:nvPr/>
        </p:nvSpPr>
        <p:spPr>
          <a:xfrm>
            <a:off x="541115" y="2508979"/>
            <a:ext cx="8521636" cy="3706079"/>
          </a:xfrm>
          <a:custGeom>
            <a:avLst/>
            <a:gdLst/>
            <a:ahLst/>
            <a:cxnLst/>
            <a:rect l="l" t="t" r="r" b="b"/>
            <a:pathLst>
              <a:path w="10488167" h="4561328">
                <a:moveTo>
                  <a:pt x="10247884" y="0"/>
                </a:moveTo>
                <a:lnTo>
                  <a:pt x="9715627" y="3683"/>
                </a:lnTo>
                <a:lnTo>
                  <a:pt x="9147048" y="14605"/>
                </a:lnTo>
                <a:lnTo>
                  <a:pt x="8568309" y="34925"/>
                </a:lnTo>
                <a:lnTo>
                  <a:pt x="8010144" y="67691"/>
                </a:lnTo>
                <a:lnTo>
                  <a:pt x="7626477" y="102616"/>
                </a:lnTo>
                <a:lnTo>
                  <a:pt x="7390003" y="129540"/>
                </a:lnTo>
                <a:lnTo>
                  <a:pt x="7176896" y="160782"/>
                </a:lnTo>
                <a:lnTo>
                  <a:pt x="6988175" y="197866"/>
                </a:lnTo>
                <a:lnTo>
                  <a:pt x="6830567" y="238633"/>
                </a:lnTo>
                <a:lnTo>
                  <a:pt x="6703948" y="284480"/>
                </a:lnTo>
                <a:lnTo>
                  <a:pt x="6654927" y="310642"/>
                </a:lnTo>
                <a:lnTo>
                  <a:pt x="6578727" y="365252"/>
                </a:lnTo>
                <a:lnTo>
                  <a:pt x="6549009" y="400177"/>
                </a:lnTo>
                <a:lnTo>
                  <a:pt x="6534784" y="433705"/>
                </a:lnTo>
                <a:lnTo>
                  <a:pt x="6536055" y="465709"/>
                </a:lnTo>
                <a:lnTo>
                  <a:pt x="6578727" y="528955"/>
                </a:lnTo>
                <a:lnTo>
                  <a:pt x="6620002" y="558038"/>
                </a:lnTo>
                <a:lnTo>
                  <a:pt x="6700138" y="602488"/>
                </a:lnTo>
                <a:lnTo>
                  <a:pt x="6840982" y="657733"/>
                </a:lnTo>
                <a:lnTo>
                  <a:pt x="7014083" y="712343"/>
                </a:lnTo>
                <a:lnTo>
                  <a:pt x="7213092" y="765429"/>
                </a:lnTo>
                <a:lnTo>
                  <a:pt x="7986903" y="950341"/>
                </a:lnTo>
                <a:lnTo>
                  <a:pt x="8299577" y="1034669"/>
                </a:lnTo>
                <a:lnTo>
                  <a:pt x="8485632" y="1093597"/>
                </a:lnTo>
                <a:lnTo>
                  <a:pt x="8641969" y="1156208"/>
                </a:lnTo>
                <a:lnTo>
                  <a:pt x="8734933" y="1205738"/>
                </a:lnTo>
                <a:lnTo>
                  <a:pt x="8784082" y="1239901"/>
                </a:lnTo>
                <a:lnTo>
                  <a:pt x="8825357" y="1279144"/>
                </a:lnTo>
                <a:lnTo>
                  <a:pt x="8838311" y="1319911"/>
                </a:lnTo>
                <a:lnTo>
                  <a:pt x="8819007" y="1358519"/>
                </a:lnTo>
                <a:lnTo>
                  <a:pt x="8772398" y="1398524"/>
                </a:lnTo>
                <a:lnTo>
                  <a:pt x="8698738" y="1436370"/>
                </a:lnTo>
                <a:lnTo>
                  <a:pt x="8598027" y="1474216"/>
                </a:lnTo>
                <a:lnTo>
                  <a:pt x="8475344" y="1510538"/>
                </a:lnTo>
                <a:lnTo>
                  <a:pt x="8326755" y="1546987"/>
                </a:lnTo>
                <a:lnTo>
                  <a:pt x="8069580" y="1601470"/>
                </a:lnTo>
                <a:lnTo>
                  <a:pt x="7658734" y="1672844"/>
                </a:lnTo>
                <a:lnTo>
                  <a:pt x="7183373" y="1744091"/>
                </a:lnTo>
                <a:lnTo>
                  <a:pt x="4623943" y="2076704"/>
                </a:lnTo>
                <a:lnTo>
                  <a:pt x="3749294" y="2198878"/>
                </a:lnTo>
                <a:lnTo>
                  <a:pt x="3196336" y="2286254"/>
                </a:lnTo>
                <a:lnTo>
                  <a:pt x="2683383" y="2377948"/>
                </a:lnTo>
                <a:lnTo>
                  <a:pt x="2334641" y="2450592"/>
                </a:lnTo>
                <a:lnTo>
                  <a:pt x="2118868" y="2500884"/>
                </a:lnTo>
                <a:lnTo>
                  <a:pt x="2018030" y="2527046"/>
                </a:lnTo>
                <a:lnTo>
                  <a:pt x="1825498" y="2579497"/>
                </a:lnTo>
                <a:lnTo>
                  <a:pt x="1472819" y="2686431"/>
                </a:lnTo>
                <a:lnTo>
                  <a:pt x="1164082" y="2796286"/>
                </a:lnTo>
                <a:lnTo>
                  <a:pt x="896620" y="2909062"/>
                </a:lnTo>
                <a:lnTo>
                  <a:pt x="665353" y="3025521"/>
                </a:lnTo>
                <a:lnTo>
                  <a:pt x="474154" y="3144774"/>
                </a:lnTo>
                <a:lnTo>
                  <a:pt x="316534" y="3268472"/>
                </a:lnTo>
                <a:lnTo>
                  <a:pt x="193789" y="3394379"/>
                </a:lnTo>
                <a:lnTo>
                  <a:pt x="102069" y="3523170"/>
                </a:lnTo>
                <a:lnTo>
                  <a:pt x="41338" y="3654145"/>
                </a:lnTo>
                <a:lnTo>
                  <a:pt x="7746" y="3789489"/>
                </a:lnTo>
                <a:lnTo>
                  <a:pt x="0" y="3926281"/>
                </a:lnTo>
                <a:lnTo>
                  <a:pt x="18084" y="4066705"/>
                </a:lnTo>
                <a:lnTo>
                  <a:pt x="59436" y="4210786"/>
                </a:lnTo>
                <a:lnTo>
                  <a:pt x="122732" y="4356303"/>
                </a:lnTo>
                <a:lnTo>
                  <a:pt x="204127" y="4506198"/>
                </a:lnTo>
                <a:lnTo>
                  <a:pt x="240244" y="4561328"/>
                </a:lnTo>
                <a:lnTo>
                  <a:pt x="6137348" y="4561328"/>
                </a:lnTo>
                <a:lnTo>
                  <a:pt x="6019292" y="4528753"/>
                </a:lnTo>
                <a:lnTo>
                  <a:pt x="5656199" y="4420336"/>
                </a:lnTo>
                <a:lnTo>
                  <a:pt x="5311267" y="4304639"/>
                </a:lnTo>
                <a:lnTo>
                  <a:pt x="4992116" y="4184586"/>
                </a:lnTo>
                <a:lnTo>
                  <a:pt x="4700143" y="4060888"/>
                </a:lnTo>
                <a:lnTo>
                  <a:pt x="4435348" y="3934282"/>
                </a:lnTo>
                <a:lnTo>
                  <a:pt x="4205351" y="3804767"/>
                </a:lnTo>
                <a:lnTo>
                  <a:pt x="4007612" y="3675976"/>
                </a:lnTo>
                <a:lnTo>
                  <a:pt x="3851402" y="3547186"/>
                </a:lnTo>
                <a:lnTo>
                  <a:pt x="3762248" y="3451860"/>
                </a:lnTo>
                <a:lnTo>
                  <a:pt x="3715639" y="3389287"/>
                </a:lnTo>
                <a:lnTo>
                  <a:pt x="3679571" y="3325990"/>
                </a:lnTo>
                <a:lnTo>
                  <a:pt x="3656203" y="3265551"/>
                </a:lnTo>
                <a:lnTo>
                  <a:pt x="3644646" y="3204464"/>
                </a:lnTo>
                <a:lnTo>
                  <a:pt x="3644646" y="3144774"/>
                </a:lnTo>
                <a:lnTo>
                  <a:pt x="3657600" y="3087370"/>
                </a:lnTo>
                <a:lnTo>
                  <a:pt x="3685921" y="3030601"/>
                </a:lnTo>
                <a:lnTo>
                  <a:pt x="3726053" y="2975229"/>
                </a:lnTo>
                <a:lnTo>
                  <a:pt x="3780282" y="2922143"/>
                </a:lnTo>
                <a:lnTo>
                  <a:pt x="3850004" y="2869819"/>
                </a:lnTo>
                <a:lnTo>
                  <a:pt x="3932682" y="2820289"/>
                </a:lnTo>
                <a:lnTo>
                  <a:pt x="4033520" y="2772283"/>
                </a:lnTo>
                <a:lnTo>
                  <a:pt x="4147185" y="2725674"/>
                </a:lnTo>
                <a:lnTo>
                  <a:pt x="4300982" y="2675509"/>
                </a:lnTo>
                <a:lnTo>
                  <a:pt x="4493514" y="2618740"/>
                </a:lnTo>
                <a:lnTo>
                  <a:pt x="4802251" y="2539365"/>
                </a:lnTo>
                <a:lnTo>
                  <a:pt x="5255768" y="2441956"/>
                </a:lnTo>
                <a:lnTo>
                  <a:pt x="5741543" y="2353183"/>
                </a:lnTo>
                <a:lnTo>
                  <a:pt x="6247892" y="2270252"/>
                </a:lnTo>
                <a:lnTo>
                  <a:pt x="8263382" y="1977009"/>
                </a:lnTo>
                <a:lnTo>
                  <a:pt x="8709152" y="1905635"/>
                </a:lnTo>
                <a:lnTo>
                  <a:pt x="9107042" y="1832864"/>
                </a:lnTo>
                <a:lnTo>
                  <a:pt x="9368028" y="1776857"/>
                </a:lnTo>
                <a:lnTo>
                  <a:pt x="9523094" y="1736852"/>
                </a:lnTo>
                <a:lnTo>
                  <a:pt x="9660001" y="1696847"/>
                </a:lnTo>
                <a:lnTo>
                  <a:pt x="9777603" y="1655318"/>
                </a:lnTo>
                <a:lnTo>
                  <a:pt x="9874504" y="1612392"/>
                </a:lnTo>
                <a:lnTo>
                  <a:pt x="9950704" y="1567307"/>
                </a:lnTo>
                <a:lnTo>
                  <a:pt x="10001123" y="1520698"/>
                </a:lnTo>
                <a:lnTo>
                  <a:pt x="10028173" y="1471930"/>
                </a:lnTo>
                <a:lnTo>
                  <a:pt x="10028173" y="1420368"/>
                </a:lnTo>
                <a:lnTo>
                  <a:pt x="10002392" y="1367155"/>
                </a:lnTo>
                <a:lnTo>
                  <a:pt x="9976612" y="1338834"/>
                </a:lnTo>
                <a:lnTo>
                  <a:pt x="9892538" y="1274064"/>
                </a:lnTo>
                <a:lnTo>
                  <a:pt x="9821544" y="1231900"/>
                </a:lnTo>
                <a:lnTo>
                  <a:pt x="9738867" y="1193292"/>
                </a:lnTo>
                <a:lnTo>
                  <a:pt x="9595358" y="1138682"/>
                </a:lnTo>
                <a:lnTo>
                  <a:pt x="9369298" y="1072515"/>
                </a:lnTo>
                <a:lnTo>
                  <a:pt x="9118727" y="1012190"/>
                </a:lnTo>
                <a:lnTo>
                  <a:pt x="8848725" y="956056"/>
                </a:lnTo>
                <a:lnTo>
                  <a:pt x="7879715" y="784352"/>
                </a:lnTo>
                <a:lnTo>
                  <a:pt x="7520559" y="712343"/>
                </a:lnTo>
                <a:lnTo>
                  <a:pt x="7319009" y="662178"/>
                </a:lnTo>
                <a:lnTo>
                  <a:pt x="7196201" y="622173"/>
                </a:lnTo>
                <a:lnTo>
                  <a:pt x="7127748" y="594487"/>
                </a:lnTo>
                <a:lnTo>
                  <a:pt x="7072248" y="566801"/>
                </a:lnTo>
                <a:lnTo>
                  <a:pt x="7030846" y="536321"/>
                </a:lnTo>
                <a:lnTo>
                  <a:pt x="7005065" y="504952"/>
                </a:lnTo>
                <a:lnTo>
                  <a:pt x="6996048" y="472186"/>
                </a:lnTo>
                <a:lnTo>
                  <a:pt x="7003796" y="437261"/>
                </a:lnTo>
                <a:lnTo>
                  <a:pt x="7029577" y="400939"/>
                </a:lnTo>
                <a:lnTo>
                  <a:pt x="7081265" y="358013"/>
                </a:lnTo>
                <a:lnTo>
                  <a:pt x="7174230" y="314325"/>
                </a:lnTo>
                <a:lnTo>
                  <a:pt x="7297038" y="274320"/>
                </a:lnTo>
                <a:lnTo>
                  <a:pt x="7448169" y="239395"/>
                </a:lnTo>
                <a:lnTo>
                  <a:pt x="7625207" y="208153"/>
                </a:lnTo>
                <a:lnTo>
                  <a:pt x="7824088" y="181229"/>
                </a:lnTo>
                <a:lnTo>
                  <a:pt x="8154923" y="147701"/>
                </a:lnTo>
                <a:lnTo>
                  <a:pt x="8649716" y="112776"/>
                </a:lnTo>
                <a:lnTo>
                  <a:pt x="9178163" y="89535"/>
                </a:lnTo>
                <a:lnTo>
                  <a:pt x="9715627" y="76454"/>
                </a:lnTo>
                <a:lnTo>
                  <a:pt x="10488167" y="69087"/>
                </a:lnTo>
                <a:lnTo>
                  <a:pt x="10488167" y="762"/>
                </a:lnTo>
                <a:lnTo>
                  <a:pt x="10247884" y="0"/>
                </a:lnTo>
                <a:close/>
              </a:path>
            </a:pathLst>
          </a:custGeom>
          <a:solidFill>
            <a:srgbClr val="666666"/>
          </a:solidFill>
        </p:spPr>
        <p:txBody>
          <a:bodyPr wrap="square" lIns="0" tIns="0" rIns="0" bIns="0" rtlCol="0">
            <a:noAutofit/>
          </a:bodyPr>
          <a:lstStyle/>
          <a:p>
            <a:endParaRPr sz="1463"/>
          </a:p>
        </p:txBody>
      </p:sp>
      <p:sp>
        <p:nvSpPr>
          <p:cNvPr id="4" name="object 4"/>
          <p:cNvSpPr/>
          <p:nvPr/>
        </p:nvSpPr>
        <p:spPr>
          <a:xfrm>
            <a:off x="3314794" y="2558509"/>
            <a:ext cx="5747957" cy="3656549"/>
          </a:xfrm>
          <a:custGeom>
            <a:avLst/>
            <a:gdLst/>
            <a:ahLst/>
            <a:cxnLst/>
            <a:rect l="l" t="t" r="r" b="b"/>
            <a:pathLst>
              <a:path w="7074408" h="4500368">
                <a:moveTo>
                  <a:pt x="7074408" y="0"/>
                </a:moveTo>
                <a:lnTo>
                  <a:pt x="6301740" y="6604"/>
                </a:lnTo>
                <a:lnTo>
                  <a:pt x="5760338" y="19685"/>
                </a:lnTo>
                <a:lnTo>
                  <a:pt x="5226684" y="42925"/>
                </a:lnTo>
                <a:lnTo>
                  <a:pt x="4726558" y="76454"/>
                </a:lnTo>
                <a:lnTo>
                  <a:pt x="4389374" y="111379"/>
                </a:lnTo>
                <a:lnTo>
                  <a:pt x="4187825" y="138302"/>
                </a:lnTo>
                <a:lnTo>
                  <a:pt x="4008247" y="169545"/>
                </a:lnTo>
                <a:lnTo>
                  <a:pt x="3853179" y="204597"/>
                </a:lnTo>
                <a:lnTo>
                  <a:pt x="3726560" y="243839"/>
                </a:lnTo>
                <a:lnTo>
                  <a:pt x="3632200" y="288289"/>
                </a:lnTo>
                <a:lnTo>
                  <a:pt x="3598545" y="312293"/>
                </a:lnTo>
                <a:lnTo>
                  <a:pt x="3548126" y="367538"/>
                </a:lnTo>
                <a:lnTo>
                  <a:pt x="3539108" y="402463"/>
                </a:lnTo>
                <a:lnTo>
                  <a:pt x="3545585" y="435991"/>
                </a:lnTo>
                <a:lnTo>
                  <a:pt x="3570097" y="467360"/>
                </a:lnTo>
                <a:lnTo>
                  <a:pt x="3608958" y="496443"/>
                </a:lnTo>
                <a:lnTo>
                  <a:pt x="3661918" y="526288"/>
                </a:lnTo>
                <a:lnTo>
                  <a:pt x="3726560" y="553212"/>
                </a:lnTo>
                <a:lnTo>
                  <a:pt x="3845432" y="593979"/>
                </a:lnTo>
                <a:lnTo>
                  <a:pt x="4041775" y="644144"/>
                </a:lnTo>
                <a:lnTo>
                  <a:pt x="4393183" y="716914"/>
                </a:lnTo>
                <a:lnTo>
                  <a:pt x="5344286" y="890905"/>
                </a:lnTo>
                <a:lnTo>
                  <a:pt x="5607811" y="946276"/>
                </a:lnTo>
                <a:lnTo>
                  <a:pt x="5855970" y="1005967"/>
                </a:lnTo>
                <a:lnTo>
                  <a:pt x="6075553" y="1072134"/>
                </a:lnTo>
                <a:lnTo>
                  <a:pt x="6216396" y="1126744"/>
                </a:lnTo>
                <a:lnTo>
                  <a:pt x="6297803" y="1164589"/>
                </a:lnTo>
                <a:lnTo>
                  <a:pt x="6368923" y="1203960"/>
                </a:lnTo>
                <a:lnTo>
                  <a:pt x="6427088" y="1246886"/>
                </a:lnTo>
                <a:lnTo>
                  <a:pt x="6474841" y="1296416"/>
                </a:lnTo>
                <a:lnTo>
                  <a:pt x="6500749" y="1348740"/>
                </a:lnTo>
                <a:lnTo>
                  <a:pt x="6499352" y="1399032"/>
                </a:lnTo>
                <a:lnTo>
                  <a:pt x="6471031" y="1447800"/>
                </a:lnTo>
                <a:lnTo>
                  <a:pt x="6417945" y="1493647"/>
                </a:lnTo>
                <a:lnTo>
                  <a:pt x="6341745" y="1537335"/>
                </a:lnTo>
                <a:lnTo>
                  <a:pt x="6241033" y="1580261"/>
                </a:lnTo>
                <a:lnTo>
                  <a:pt x="6122161" y="1621790"/>
                </a:lnTo>
                <a:lnTo>
                  <a:pt x="5907658" y="1681480"/>
                </a:lnTo>
                <a:lnTo>
                  <a:pt x="5560059" y="1756410"/>
                </a:lnTo>
                <a:lnTo>
                  <a:pt x="5155565" y="1829181"/>
                </a:lnTo>
                <a:lnTo>
                  <a:pt x="4703318" y="1900555"/>
                </a:lnTo>
                <a:lnTo>
                  <a:pt x="2665603" y="2196084"/>
                </a:lnTo>
                <a:lnTo>
                  <a:pt x="2153919" y="2279777"/>
                </a:lnTo>
                <a:lnTo>
                  <a:pt x="1662938" y="2369947"/>
                </a:lnTo>
                <a:lnTo>
                  <a:pt x="1206880" y="2468245"/>
                </a:lnTo>
                <a:lnTo>
                  <a:pt x="894206" y="2547620"/>
                </a:lnTo>
                <a:lnTo>
                  <a:pt x="702944" y="2604389"/>
                </a:lnTo>
                <a:lnTo>
                  <a:pt x="611124" y="2634234"/>
                </a:lnTo>
                <a:lnTo>
                  <a:pt x="547877" y="2656078"/>
                </a:lnTo>
                <a:lnTo>
                  <a:pt x="431546" y="2701925"/>
                </a:lnTo>
                <a:lnTo>
                  <a:pt x="328167" y="2749931"/>
                </a:lnTo>
                <a:lnTo>
                  <a:pt x="241680" y="2800223"/>
                </a:lnTo>
                <a:lnTo>
                  <a:pt x="166624" y="2851912"/>
                </a:lnTo>
                <a:lnTo>
                  <a:pt x="107187" y="2904998"/>
                </a:lnTo>
                <a:lnTo>
                  <a:pt x="60705" y="2961005"/>
                </a:lnTo>
                <a:lnTo>
                  <a:pt x="27177" y="3017774"/>
                </a:lnTo>
                <a:lnTo>
                  <a:pt x="6476" y="3075305"/>
                </a:lnTo>
                <a:lnTo>
                  <a:pt x="0" y="3134995"/>
                </a:lnTo>
                <a:lnTo>
                  <a:pt x="2539" y="3194685"/>
                </a:lnTo>
                <a:lnTo>
                  <a:pt x="18034" y="3256572"/>
                </a:lnTo>
                <a:lnTo>
                  <a:pt x="43941" y="3318446"/>
                </a:lnTo>
                <a:lnTo>
                  <a:pt x="81406" y="3381044"/>
                </a:lnTo>
                <a:lnTo>
                  <a:pt x="155066" y="3476396"/>
                </a:lnTo>
                <a:lnTo>
                  <a:pt x="291973" y="3604501"/>
                </a:lnTo>
                <a:lnTo>
                  <a:pt x="465200" y="3733342"/>
                </a:lnTo>
                <a:lnTo>
                  <a:pt x="673226" y="3862171"/>
                </a:lnTo>
                <a:lnTo>
                  <a:pt x="913511" y="3990276"/>
                </a:lnTo>
                <a:lnTo>
                  <a:pt x="1180973" y="4114749"/>
                </a:lnTo>
                <a:lnTo>
                  <a:pt x="1475613" y="4236313"/>
                </a:lnTo>
                <a:lnTo>
                  <a:pt x="1793493" y="4353496"/>
                </a:lnTo>
                <a:lnTo>
                  <a:pt x="2132076" y="4467047"/>
                </a:lnTo>
                <a:lnTo>
                  <a:pt x="2243018" y="4500368"/>
                </a:lnTo>
                <a:lnTo>
                  <a:pt x="2484027" y="4500368"/>
                </a:lnTo>
                <a:lnTo>
                  <a:pt x="2369819" y="4467047"/>
                </a:lnTo>
                <a:lnTo>
                  <a:pt x="2018284" y="4357141"/>
                </a:lnTo>
                <a:lnTo>
                  <a:pt x="1687576" y="4240669"/>
                </a:lnTo>
                <a:lnTo>
                  <a:pt x="1379981" y="4119118"/>
                </a:lnTo>
                <a:lnTo>
                  <a:pt x="1099565" y="3994645"/>
                </a:lnTo>
                <a:lnTo>
                  <a:pt x="847598" y="3867264"/>
                </a:lnTo>
                <a:lnTo>
                  <a:pt x="628014" y="3738435"/>
                </a:lnTo>
                <a:lnTo>
                  <a:pt x="441960" y="3609594"/>
                </a:lnTo>
                <a:lnTo>
                  <a:pt x="297179" y="3480765"/>
                </a:lnTo>
                <a:lnTo>
                  <a:pt x="213232" y="3385400"/>
                </a:lnTo>
                <a:lnTo>
                  <a:pt x="171830" y="3322802"/>
                </a:lnTo>
                <a:lnTo>
                  <a:pt x="140842" y="3260940"/>
                </a:lnTo>
                <a:lnTo>
                  <a:pt x="122809" y="3199130"/>
                </a:lnTo>
                <a:lnTo>
                  <a:pt x="115062" y="3139440"/>
                </a:lnTo>
                <a:lnTo>
                  <a:pt x="118872" y="3079750"/>
                </a:lnTo>
                <a:lnTo>
                  <a:pt x="135636" y="3021457"/>
                </a:lnTo>
                <a:lnTo>
                  <a:pt x="166624" y="2965450"/>
                </a:lnTo>
                <a:lnTo>
                  <a:pt x="209296" y="2909316"/>
                </a:lnTo>
                <a:lnTo>
                  <a:pt x="267462" y="2856230"/>
                </a:lnTo>
                <a:lnTo>
                  <a:pt x="338581" y="2803779"/>
                </a:lnTo>
                <a:lnTo>
                  <a:pt x="423799" y="2754376"/>
                </a:lnTo>
                <a:lnTo>
                  <a:pt x="524637" y="2706243"/>
                </a:lnTo>
                <a:lnTo>
                  <a:pt x="639572" y="2660396"/>
                </a:lnTo>
                <a:lnTo>
                  <a:pt x="704214" y="2637917"/>
                </a:lnTo>
                <a:lnTo>
                  <a:pt x="793368" y="2608707"/>
                </a:lnTo>
                <a:lnTo>
                  <a:pt x="987171" y="2553462"/>
                </a:lnTo>
                <a:lnTo>
                  <a:pt x="1298575" y="2473325"/>
                </a:lnTo>
                <a:lnTo>
                  <a:pt x="1752091" y="2375154"/>
                </a:lnTo>
                <a:lnTo>
                  <a:pt x="2239264" y="2285619"/>
                </a:lnTo>
                <a:lnTo>
                  <a:pt x="2749677" y="2201799"/>
                </a:lnTo>
                <a:lnTo>
                  <a:pt x="4775708" y="1907794"/>
                </a:lnTo>
                <a:lnTo>
                  <a:pt x="5224018" y="1836420"/>
                </a:lnTo>
                <a:lnTo>
                  <a:pt x="5627243" y="1763649"/>
                </a:lnTo>
                <a:lnTo>
                  <a:pt x="5889498" y="1707642"/>
                </a:lnTo>
                <a:lnTo>
                  <a:pt x="6045834" y="1668272"/>
                </a:lnTo>
                <a:lnTo>
                  <a:pt x="6182868" y="1629029"/>
                </a:lnTo>
                <a:lnTo>
                  <a:pt x="6301740" y="1586738"/>
                </a:lnTo>
                <a:lnTo>
                  <a:pt x="6401181" y="1543812"/>
                </a:lnTo>
                <a:lnTo>
                  <a:pt x="6477381" y="1499489"/>
                </a:lnTo>
                <a:lnTo>
                  <a:pt x="6529070" y="1452880"/>
                </a:lnTo>
                <a:lnTo>
                  <a:pt x="6557518" y="1404112"/>
                </a:lnTo>
                <a:lnTo>
                  <a:pt x="6558787" y="1353820"/>
                </a:lnTo>
                <a:lnTo>
                  <a:pt x="6530467" y="1300734"/>
                </a:lnTo>
                <a:lnTo>
                  <a:pt x="6482587" y="1250569"/>
                </a:lnTo>
                <a:lnTo>
                  <a:pt x="6424422" y="1207516"/>
                </a:lnTo>
                <a:lnTo>
                  <a:pt x="6352158" y="1167511"/>
                </a:lnTo>
                <a:lnTo>
                  <a:pt x="6270752" y="1128902"/>
                </a:lnTo>
                <a:lnTo>
                  <a:pt x="6127242" y="1074420"/>
                </a:lnTo>
                <a:lnTo>
                  <a:pt x="5906261" y="1008126"/>
                </a:lnTo>
                <a:lnTo>
                  <a:pt x="5656960" y="948436"/>
                </a:lnTo>
                <a:lnTo>
                  <a:pt x="5388229" y="893063"/>
                </a:lnTo>
                <a:lnTo>
                  <a:pt x="4972177" y="815213"/>
                </a:lnTo>
                <a:lnTo>
                  <a:pt x="4428108" y="719836"/>
                </a:lnTo>
                <a:lnTo>
                  <a:pt x="4074032" y="646302"/>
                </a:lnTo>
                <a:lnTo>
                  <a:pt x="3875151" y="596138"/>
                </a:lnTo>
                <a:lnTo>
                  <a:pt x="3754881" y="556895"/>
                </a:lnTo>
                <a:lnTo>
                  <a:pt x="3687699" y="529209"/>
                </a:lnTo>
                <a:lnTo>
                  <a:pt x="3633470" y="500761"/>
                </a:lnTo>
                <a:lnTo>
                  <a:pt x="3592068" y="470154"/>
                </a:lnTo>
                <a:lnTo>
                  <a:pt x="3568827" y="438912"/>
                </a:lnTo>
                <a:lnTo>
                  <a:pt x="3561079" y="405384"/>
                </a:lnTo>
                <a:lnTo>
                  <a:pt x="3568827" y="371221"/>
                </a:lnTo>
                <a:lnTo>
                  <a:pt x="3596004" y="335534"/>
                </a:lnTo>
                <a:lnTo>
                  <a:pt x="3650233" y="292608"/>
                </a:lnTo>
                <a:lnTo>
                  <a:pt x="3743325" y="248158"/>
                </a:lnTo>
                <a:lnTo>
                  <a:pt x="3868674" y="208152"/>
                </a:lnTo>
                <a:lnTo>
                  <a:pt x="4021074" y="173227"/>
                </a:lnTo>
                <a:lnTo>
                  <a:pt x="4199382" y="142621"/>
                </a:lnTo>
                <a:lnTo>
                  <a:pt x="4399660" y="115062"/>
                </a:lnTo>
                <a:lnTo>
                  <a:pt x="4733035" y="80772"/>
                </a:lnTo>
                <a:lnTo>
                  <a:pt x="5230495" y="45847"/>
                </a:lnTo>
                <a:lnTo>
                  <a:pt x="5762879" y="24002"/>
                </a:lnTo>
                <a:lnTo>
                  <a:pt x="6301740" y="10160"/>
                </a:lnTo>
                <a:lnTo>
                  <a:pt x="7074408" y="2921"/>
                </a:lnTo>
                <a:lnTo>
                  <a:pt x="7074408" y="0"/>
                </a:lnTo>
                <a:close/>
              </a:path>
            </a:pathLst>
          </a:custGeom>
          <a:solidFill>
            <a:srgbClr val="F1F1F1"/>
          </a:solidFill>
        </p:spPr>
        <p:txBody>
          <a:bodyPr wrap="square" lIns="0" tIns="0" rIns="0" bIns="0" rtlCol="0">
            <a:noAutofit/>
          </a:bodyPr>
          <a:lstStyle/>
          <a:p>
            <a:endParaRPr sz="1463"/>
          </a:p>
        </p:txBody>
      </p:sp>
      <p:sp>
        <p:nvSpPr>
          <p:cNvPr id="5" name="object 5"/>
          <p:cNvSpPr/>
          <p:nvPr/>
        </p:nvSpPr>
        <p:spPr>
          <a:xfrm>
            <a:off x="2100072" y="2534983"/>
            <a:ext cx="6962680" cy="3680076"/>
          </a:xfrm>
          <a:custGeom>
            <a:avLst/>
            <a:gdLst/>
            <a:ahLst/>
            <a:cxnLst/>
            <a:rect l="l" t="t" r="r" b="b"/>
            <a:pathLst>
              <a:path w="8569452" h="4529324">
                <a:moveTo>
                  <a:pt x="8569452" y="0"/>
                </a:moveTo>
                <a:lnTo>
                  <a:pt x="8325231" y="0"/>
                </a:lnTo>
                <a:lnTo>
                  <a:pt x="7792847" y="5079"/>
                </a:lnTo>
                <a:lnTo>
                  <a:pt x="7238492" y="16763"/>
                </a:lnTo>
                <a:lnTo>
                  <a:pt x="6682994" y="38607"/>
                </a:lnTo>
                <a:lnTo>
                  <a:pt x="6155690" y="72008"/>
                </a:lnTo>
                <a:lnTo>
                  <a:pt x="5796534" y="106299"/>
                </a:lnTo>
                <a:lnTo>
                  <a:pt x="5579491" y="133985"/>
                </a:lnTo>
                <a:lnTo>
                  <a:pt x="5383022" y="165226"/>
                </a:lnTo>
                <a:lnTo>
                  <a:pt x="5213731" y="200913"/>
                </a:lnTo>
                <a:lnTo>
                  <a:pt x="5072888" y="240918"/>
                </a:lnTo>
                <a:lnTo>
                  <a:pt x="4964430" y="286765"/>
                </a:lnTo>
                <a:lnTo>
                  <a:pt x="4924298" y="310768"/>
                </a:lnTo>
                <a:lnTo>
                  <a:pt x="4861052" y="366902"/>
                </a:lnTo>
                <a:lnTo>
                  <a:pt x="4841621" y="401065"/>
                </a:lnTo>
                <a:lnTo>
                  <a:pt x="4840351" y="433831"/>
                </a:lnTo>
                <a:lnTo>
                  <a:pt x="4853305" y="465836"/>
                </a:lnTo>
                <a:lnTo>
                  <a:pt x="4881753" y="496442"/>
                </a:lnTo>
                <a:lnTo>
                  <a:pt x="4921758" y="526923"/>
                </a:lnTo>
                <a:lnTo>
                  <a:pt x="4975987" y="555370"/>
                </a:lnTo>
                <a:lnTo>
                  <a:pt x="5076825" y="596900"/>
                </a:lnTo>
                <a:lnTo>
                  <a:pt x="5247386" y="650748"/>
                </a:lnTo>
                <a:lnTo>
                  <a:pt x="5558790" y="725677"/>
                </a:lnTo>
                <a:lnTo>
                  <a:pt x="6421882" y="905510"/>
                </a:lnTo>
                <a:lnTo>
                  <a:pt x="6666103" y="959992"/>
                </a:lnTo>
                <a:lnTo>
                  <a:pt x="6892290" y="1018286"/>
                </a:lnTo>
                <a:lnTo>
                  <a:pt x="7095109" y="1081658"/>
                </a:lnTo>
                <a:lnTo>
                  <a:pt x="7266940" y="1149350"/>
                </a:lnTo>
                <a:lnTo>
                  <a:pt x="7367778" y="1205356"/>
                </a:lnTo>
                <a:lnTo>
                  <a:pt x="7420737" y="1243964"/>
                </a:lnTo>
                <a:lnTo>
                  <a:pt x="7465949" y="1287526"/>
                </a:lnTo>
                <a:lnTo>
                  <a:pt x="7484110" y="1337055"/>
                </a:lnTo>
                <a:lnTo>
                  <a:pt x="7473696" y="1382902"/>
                </a:lnTo>
                <a:lnTo>
                  <a:pt x="7432421" y="1428114"/>
                </a:lnTo>
                <a:lnTo>
                  <a:pt x="7363841" y="1472438"/>
                </a:lnTo>
                <a:lnTo>
                  <a:pt x="7268210" y="1515364"/>
                </a:lnTo>
                <a:lnTo>
                  <a:pt x="7149338" y="1556892"/>
                </a:lnTo>
                <a:lnTo>
                  <a:pt x="7008495" y="1598421"/>
                </a:lnTo>
                <a:lnTo>
                  <a:pt x="6759194" y="1658746"/>
                </a:lnTo>
                <a:lnTo>
                  <a:pt x="6361176" y="1736725"/>
                </a:lnTo>
                <a:lnTo>
                  <a:pt x="5898642" y="1813052"/>
                </a:lnTo>
                <a:lnTo>
                  <a:pt x="3126994" y="2214117"/>
                </a:lnTo>
                <a:lnTo>
                  <a:pt x="2567432" y="2304415"/>
                </a:lnTo>
                <a:lnTo>
                  <a:pt x="2038984" y="2401189"/>
                </a:lnTo>
                <a:lnTo>
                  <a:pt x="1554480" y="2504566"/>
                </a:lnTo>
                <a:lnTo>
                  <a:pt x="1226184" y="2587497"/>
                </a:lnTo>
                <a:lnTo>
                  <a:pt x="1027303" y="2645791"/>
                </a:lnTo>
                <a:lnTo>
                  <a:pt x="934211" y="2675635"/>
                </a:lnTo>
                <a:lnTo>
                  <a:pt x="799845" y="2721483"/>
                </a:lnTo>
                <a:lnTo>
                  <a:pt x="567308" y="2818257"/>
                </a:lnTo>
                <a:lnTo>
                  <a:pt x="422528" y="2893314"/>
                </a:lnTo>
                <a:lnTo>
                  <a:pt x="337184" y="2945638"/>
                </a:lnTo>
                <a:lnTo>
                  <a:pt x="262254" y="2998089"/>
                </a:lnTo>
                <a:lnTo>
                  <a:pt x="197738" y="3052699"/>
                </a:lnTo>
                <a:lnTo>
                  <a:pt x="142112" y="3107181"/>
                </a:lnTo>
                <a:lnTo>
                  <a:pt x="95631" y="3162554"/>
                </a:lnTo>
                <a:lnTo>
                  <a:pt x="58165" y="3219322"/>
                </a:lnTo>
                <a:lnTo>
                  <a:pt x="29718" y="3276841"/>
                </a:lnTo>
                <a:lnTo>
                  <a:pt x="3937" y="3364179"/>
                </a:lnTo>
                <a:lnTo>
                  <a:pt x="0" y="3483546"/>
                </a:lnTo>
                <a:lnTo>
                  <a:pt x="29718" y="3605098"/>
                </a:lnTo>
                <a:lnTo>
                  <a:pt x="91693" y="3728834"/>
                </a:lnTo>
                <a:lnTo>
                  <a:pt x="182244" y="3853306"/>
                </a:lnTo>
                <a:lnTo>
                  <a:pt x="301116" y="3979227"/>
                </a:lnTo>
                <a:lnTo>
                  <a:pt x="448309" y="4105871"/>
                </a:lnTo>
                <a:lnTo>
                  <a:pt x="621538" y="4233252"/>
                </a:lnTo>
                <a:lnTo>
                  <a:pt x="816609" y="4359897"/>
                </a:lnTo>
                <a:lnTo>
                  <a:pt x="1036319" y="4486542"/>
                </a:lnTo>
                <a:lnTo>
                  <a:pt x="1116696" y="4529324"/>
                </a:lnTo>
                <a:lnTo>
                  <a:pt x="1372629" y="4529324"/>
                </a:lnTo>
                <a:lnTo>
                  <a:pt x="1288287" y="4487270"/>
                </a:lnTo>
                <a:lnTo>
                  <a:pt x="1055623" y="4362805"/>
                </a:lnTo>
                <a:lnTo>
                  <a:pt x="845057" y="4236885"/>
                </a:lnTo>
                <a:lnTo>
                  <a:pt x="659002" y="4111688"/>
                </a:lnTo>
                <a:lnTo>
                  <a:pt x="498728" y="3985767"/>
                </a:lnTo>
                <a:lnTo>
                  <a:pt x="364363" y="3859847"/>
                </a:lnTo>
                <a:lnTo>
                  <a:pt x="260984" y="3735387"/>
                </a:lnTo>
                <a:lnTo>
                  <a:pt x="188594" y="3611651"/>
                </a:lnTo>
                <a:lnTo>
                  <a:pt x="144779" y="3490099"/>
                </a:lnTo>
                <a:lnTo>
                  <a:pt x="138302" y="3399840"/>
                </a:lnTo>
                <a:lnTo>
                  <a:pt x="143382" y="3340887"/>
                </a:lnTo>
                <a:lnTo>
                  <a:pt x="156337" y="3282657"/>
                </a:lnTo>
                <a:lnTo>
                  <a:pt x="178307" y="3224403"/>
                </a:lnTo>
                <a:lnTo>
                  <a:pt x="211962" y="3168396"/>
                </a:lnTo>
                <a:lnTo>
                  <a:pt x="253237" y="3111627"/>
                </a:lnTo>
                <a:lnTo>
                  <a:pt x="304926" y="3057016"/>
                </a:lnTo>
                <a:lnTo>
                  <a:pt x="366902" y="3002406"/>
                </a:lnTo>
                <a:lnTo>
                  <a:pt x="439293" y="2950083"/>
                </a:lnTo>
                <a:lnTo>
                  <a:pt x="520700" y="2897632"/>
                </a:lnTo>
                <a:lnTo>
                  <a:pt x="613790" y="2847340"/>
                </a:lnTo>
                <a:lnTo>
                  <a:pt x="718438" y="2797936"/>
                </a:lnTo>
                <a:lnTo>
                  <a:pt x="892809" y="2725801"/>
                </a:lnTo>
                <a:lnTo>
                  <a:pt x="1027303" y="2679954"/>
                </a:lnTo>
                <a:lnTo>
                  <a:pt x="1118996" y="2650109"/>
                </a:lnTo>
                <a:lnTo>
                  <a:pt x="1318006" y="2592704"/>
                </a:lnTo>
                <a:lnTo>
                  <a:pt x="1643633" y="2509647"/>
                </a:lnTo>
                <a:lnTo>
                  <a:pt x="2129409" y="2406269"/>
                </a:lnTo>
                <a:lnTo>
                  <a:pt x="2655316" y="2311019"/>
                </a:lnTo>
                <a:lnTo>
                  <a:pt x="3209671" y="2220722"/>
                </a:lnTo>
                <a:lnTo>
                  <a:pt x="5969635" y="1820417"/>
                </a:lnTo>
                <a:lnTo>
                  <a:pt x="6427089" y="1743964"/>
                </a:lnTo>
                <a:lnTo>
                  <a:pt x="6823837" y="1665351"/>
                </a:lnTo>
                <a:lnTo>
                  <a:pt x="7069328" y="1605660"/>
                </a:lnTo>
                <a:lnTo>
                  <a:pt x="7211441" y="1563496"/>
                </a:lnTo>
                <a:lnTo>
                  <a:pt x="7327646" y="1521205"/>
                </a:lnTo>
                <a:lnTo>
                  <a:pt x="7420737" y="1478279"/>
                </a:lnTo>
                <a:lnTo>
                  <a:pt x="7490460" y="1434591"/>
                </a:lnTo>
                <a:lnTo>
                  <a:pt x="7530592" y="1388745"/>
                </a:lnTo>
                <a:lnTo>
                  <a:pt x="7542149" y="1341501"/>
                </a:lnTo>
                <a:lnTo>
                  <a:pt x="7521575" y="1291970"/>
                </a:lnTo>
                <a:lnTo>
                  <a:pt x="7477633" y="1246886"/>
                </a:lnTo>
                <a:lnTo>
                  <a:pt x="7423277" y="1208277"/>
                </a:lnTo>
                <a:lnTo>
                  <a:pt x="7321296" y="1152905"/>
                </a:lnTo>
                <a:lnTo>
                  <a:pt x="7149338" y="1083817"/>
                </a:lnTo>
                <a:lnTo>
                  <a:pt x="6942709" y="1020444"/>
                </a:lnTo>
                <a:lnTo>
                  <a:pt x="6713982" y="961516"/>
                </a:lnTo>
                <a:lnTo>
                  <a:pt x="6468491" y="906144"/>
                </a:lnTo>
                <a:lnTo>
                  <a:pt x="5596255" y="729361"/>
                </a:lnTo>
                <a:lnTo>
                  <a:pt x="5279644" y="652906"/>
                </a:lnTo>
                <a:lnTo>
                  <a:pt x="5106543" y="600455"/>
                </a:lnTo>
                <a:lnTo>
                  <a:pt x="5001895" y="558291"/>
                </a:lnTo>
                <a:lnTo>
                  <a:pt x="4947539" y="529843"/>
                </a:lnTo>
                <a:lnTo>
                  <a:pt x="4904994" y="499363"/>
                </a:lnTo>
                <a:lnTo>
                  <a:pt x="4877816" y="469518"/>
                </a:lnTo>
                <a:lnTo>
                  <a:pt x="4862322" y="438150"/>
                </a:lnTo>
                <a:lnTo>
                  <a:pt x="4864862" y="403987"/>
                </a:lnTo>
                <a:lnTo>
                  <a:pt x="4881753" y="369697"/>
                </a:lnTo>
                <a:lnTo>
                  <a:pt x="4917821" y="333375"/>
                </a:lnTo>
                <a:lnTo>
                  <a:pt x="4981194" y="289687"/>
                </a:lnTo>
                <a:lnTo>
                  <a:pt x="5089779" y="245237"/>
                </a:lnTo>
                <a:lnTo>
                  <a:pt x="5229225" y="203835"/>
                </a:lnTo>
                <a:lnTo>
                  <a:pt x="5397246" y="168148"/>
                </a:lnTo>
                <a:lnTo>
                  <a:pt x="5592318" y="136778"/>
                </a:lnTo>
                <a:lnTo>
                  <a:pt x="5805551" y="109854"/>
                </a:lnTo>
                <a:lnTo>
                  <a:pt x="6163437" y="76453"/>
                </a:lnTo>
                <a:lnTo>
                  <a:pt x="6686804" y="42925"/>
                </a:lnTo>
                <a:lnTo>
                  <a:pt x="7238492" y="20319"/>
                </a:lnTo>
                <a:lnTo>
                  <a:pt x="7792847" y="8000"/>
                </a:lnTo>
                <a:lnTo>
                  <a:pt x="8569452" y="2920"/>
                </a:lnTo>
                <a:lnTo>
                  <a:pt x="8569452" y="0"/>
                </a:lnTo>
                <a:close/>
              </a:path>
            </a:pathLst>
          </a:custGeom>
          <a:solidFill>
            <a:srgbClr val="F1F1F1"/>
          </a:solidFill>
        </p:spPr>
        <p:txBody>
          <a:bodyPr wrap="square" lIns="0" tIns="0" rIns="0" bIns="0" rtlCol="0">
            <a:noAutofit/>
          </a:bodyPr>
          <a:lstStyle/>
          <a:p>
            <a:endParaRPr sz="1463"/>
          </a:p>
        </p:txBody>
      </p:sp>
      <p:sp>
        <p:nvSpPr>
          <p:cNvPr id="6" name="object 6"/>
          <p:cNvSpPr/>
          <p:nvPr/>
        </p:nvSpPr>
        <p:spPr>
          <a:xfrm>
            <a:off x="739234" y="2510218"/>
            <a:ext cx="8323517" cy="3704841"/>
          </a:xfrm>
          <a:custGeom>
            <a:avLst/>
            <a:gdLst/>
            <a:ahLst/>
            <a:cxnLst/>
            <a:rect l="l" t="t" r="r" b="b"/>
            <a:pathLst>
              <a:path w="10244328" h="4559804">
                <a:moveTo>
                  <a:pt x="10004044" y="0"/>
                </a:moveTo>
                <a:lnTo>
                  <a:pt x="9471787" y="4318"/>
                </a:lnTo>
                <a:lnTo>
                  <a:pt x="8903335" y="15240"/>
                </a:lnTo>
                <a:lnTo>
                  <a:pt x="8328533" y="35687"/>
                </a:lnTo>
                <a:lnTo>
                  <a:pt x="7771765" y="69087"/>
                </a:lnTo>
                <a:lnTo>
                  <a:pt x="7390638" y="102616"/>
                </a:lnTo>
                <a:lnTo>
                  <a:pt x="7158101" y="129540"/>
                </a:lnTo>
                <a:lnTo>
                  <a:pt x="6946265" y="162306"/>
                </a:lnTo>
                <a:lnTo>
                  <a:pt x="6760210" y="197993"/>
                </a:lnTo>
                <a:lnTo>
                  <a:pt x="6601333" y="240157"/>
                </a:lnTo>
                <a:lnTo>
                  <a:pt x="6478651" y="286004"/>
                </a:lnTo>
                <a:lnTo>
                  <a:pt x="6430772" y="311531"/>
                </a:lnTo>
                <a:lnTo>
                  <a:pt x="6355842" y="365379"/>
                </a:lnTo>
                <a:lnTo>
                  <a:pt x="6326124" y="400304"/>
                </a:lnTo>
                <a:lnTo>
                  <a:pt x="6314567" y="433832"/>
                </a:lnTo>
                <a:lnTo>
                  <a:pt x="6317107" y="466598"/>
                </a:lnTo>
                <a:lnTo>
                  <a:pt x="6363589" y="529082"/>
                </a:lnTo>
                <a:lnTo>
                  <a:pt x="6404991" y="558292"/>
                </a:lnTo>
                <a:lnTo>
                  <a:pt x="6487668" y="601218"/>
                </a:lnTo>
                <a:lnTo>
                  <a:pt x="6633591" y="657225"/>
                </a:lnTo>
                <a:lnTo>
                  <a:pt x="6809358" y="710438"/>
                </a:lnTo>
                <a:lnTo>
                  <a:pt x="7010781" y="762762"/>
                </a:lnTo>
                <a:lnTo>
                  <a:pt x="7796276" y="947674"/>
                </a:lnTo>
                <a:lnTo>
                  <a:pt x="8112760" y="1032129"/>
                </a:lnTo>
                <a:lnTo>
                  <a:pt x="8298815" y="1091819"/>
                </a:lnTo>
                <a:lnTo>
                  <a:pt x="8455152" y="1155827"/>
                </a:lnTo>
                <a:lnTo>
                  <a:pt x="8548116" y="1205992"/>
                </a:lnTo>
                <a:lnTo>
                  <a:pt x="8597265" y="1241044"/>
                </a:lnTo>
                <a:lnTo>
                  <a:pt x="8637270" y="1281684"/>
                </a:lnTo>
                <a:lnTo>
                  <a:pt x="8650224" y="1324737"/>
                </a:lnTo>
                <a:lnTo>
                  <a:pt x="8628253" y="1367663"/>
                </a:lnTo>
                <a:lnTo>
                  <a:pt x="8575294" y="1408430"/>
                </a:lnTo>
                <a:lnTo>
                  <a:pt x="8493887" y="1449197"/>
                </a:lnTo>
                <a:lnTo>
                  <a:pt x="8384032" y="1489202"/>
                </a:lnTo>
                <a:lnTo>
                  <a:pt x="8248396" y="1527810"/>
                </a:lnTo>
                <a:lnTo>
                  <a:pt x="8088249" y="1567053"/>
                </a:lnTo>
                <a:lnTo>
                  <a:pt x="7809230" y="1624584"/>
                </a:lnTo>
                <a:lnTo>
                  <a:pt x="7366127" y="1698752"/>
                </a:lnTo>
                <a:lnTo>
                  <a:pt x="6588379" y="1812290"/>
                </a:lnTo>
                <a:lnTo>
                  <a:pt x="3844544" y="2177669"/>
                </a:lnTo>
                <a:lnTo>
                  <a:pt x="3247644" y="2270887"/>
                </a:lnTo>
                <a:lnTo>
                  <a:pt x="2685796" y="2369820"/>
                </a:lnTo>
                <a:lnTo>
                  <a:pt x="2298191" y="2449195"/>
                </a:lnTo>
                <a:lnTo>
                  <a:pt x="2056638" y="2503805"/>
                </a:lnTo>
                <a:lnTo>
                  <a:pt x="1831848" y="2560574"/>
                </a:lnTo>
                <a:lnTo>
                  <a:pt x="1625092" y="2618740"/>
                </a:lnTo>
                <a:lnTo>
                  <a:pt x="1390015" y="2697353"/>
                </a:lnTo>
                <a:lnTo>
                  <a:pt x="1131697" y="2794889"/>
                </a:lnTo>
                <a:lnTo>
                  <a:pt x="901699" y="2895346"/>
                </a:lnTo>
                <a:lnTo>
                  <a:pt x="696341" y="2999486"/>
                </a:lnTo>
                <a:lnTo>
                  <a:pt x="519303" y="3107182"/>
                </a:lnTo>
                <a:lnTo>
                  <a:pt x="369443" y="3217799"/>
                </a:lnTo>
                <a:lnTo>
                  <a:pt x="244157" y="3330638"/>
                </a:lnTo>
                <a:lnTo>
                  <a:pt x="145973" y="3447821"/>
                </a:lnTo>
                <a:lnTo>
                  <a:pt x="73634" y="3568636"/>
                </a:lnTo>
                <a:lnTo>
                  <a:pt x="24549" y="3692372"/>
                </a:lnTo>
                <a:lnTo>
                  <a:pt x="0" y="3819017"/>
                </a:lnTo>
                <a:lnTo>
                  <a:pt x="2578" y="3950030"/>
                </a:lnTo>
                <a:lnTo>
                  <a:pt x="27127" y="4083227"/>
                </a:lnTo>
                <a:lnTo>
                  <a:pt x="74930" y="4220794"/>
                </a:lnTo>
                <a:lnTo>
                  <a:pt x="145973" y="4361992"/>
                </a:lnTo>
                <a:lnTo>
                  <a:pt x="240284" y="4505378"/>
                </a:lnTo>
                <a:lnTo>
                  <a:pt x="282897" y="4559804"/>
                </a:lnTo>
                <a:lnTo>
                  <a:pt x="547123" y="4559804"/>
                </a:lnTo>
                <a:lnTo>
                  <a:pt x="501269" y="4507562"/>
                </a:lnTo>
                <a:lnTo>
                  <a:pt x="392684" y="4364901"/>
                </a:lnTo>
                <a:lnTo>
                  <a:pt x="306171" y="4225886"/>
                </a:lnTo>
                <a:lnTo>
                  <a:pt x="242862" y="4089781"/>
                </a:lnTo>
                <a:lnTo>
                  <a:pt x="202819" y="3956583"/>
                </a:lnTo>
                <a:lnTo>
                  <a:pt x="188607" y="3826294"/>
                </a:lnTo>
                <a:lnTo>
                  <a:pt x="197650" y="3699649"/>
                </a:lnTo>
                <a:lnTo>
                  <a:pt x="233819" y="3575189"/>
                </a:lnTo>
                <a:lnTo>
                  <a:pt x="294538" y="3454361"/>
                </a:lnTo>
                <a:lnTo>
                  <a:pt x="379856" y="3337179"/>
                </a:lnTo>
                <a:lnTo>
                  <a:pt x="496062" y="3222879"/>
                </a:lnTo>
                <a:lnTo>
                  <a:pt x="635635" y="3111500"/>
                </a:lnTo>
                <a:lnTo>
                  <a:pt x="804798" y="3004566"/>
                </a:lnTo>
                <a:lnTo>
                  <a:pt x="1001141" y="2899791"/>
                </a:lnTo>
                <a:lnTo>
                  <a:pt x="1228598" y="2799334"/>
                </a:lnTo>
                <a:lnTo>
                  <a:pt x="1482979" y="2701798"/>
                </a:lnTo>
                <a:lnTo>
                  <a:pt x="1622552" y="2654427"/>
                </a:lnTo>
                <a:lnTo>
                  <a:pt x="1718183" y="2623947"/>
                </a:lnTo>
                <a:lnTo>
                  <a:pt x="1922272" y="2565654"/>
                </a:lnTo>
                <a:lnTo>
                  <a:pt x="2147062" y="2508885"/>
                </a:lnTo>
                <a:lnTo>
                  <a:pt x="2387346" y="2453513"/>
                </a:lnTo>
                <a:lnTo>
                  <a:pt x="2774823" y="2375027"/>
                </a:lnTo>
                <a:lnTo>
                  <a:pt x="3334258" y="2275967"/>
                </a:lnTo>
                <a:lnTo>
                  <a:pt x="3928491" y="2184273"/>
                </a:lnTo>
                <a:lnTo>
                  <a:pt x="6659499" y="1819656"/>
                </a:lnTo>
                <a:lnTo>
                  <a:pt x="7433310" y="1706118"/>
                </a:lnTo>
                <a:lnTo>
                  <a:pt x="7873746" y="1630426"/>
                </a:lnTo>
                <a:lnTo>
                  <a:pt x="8148955" y="1572895"/>
                </a:lnTo>
                <a:lnTo>
                  <a:pt x="8309102" y="1534287"/>
                </a:lnTo>
                <a:lnTo>
                  <a:pt x="8443468" y="1495679"/>
                </a:lnTo>
                <a:lnTo>
                  <a:pt x="8553323" y="1455674"/>
                </a:lnTo>
                <a:lnTo>
                  <a:pt x="8633460" y="1414907"/>
                </a:lnTo>
                <a:lnTo>
                  <a:pt x="8685022" y="1372743"/>
                </a:lnTo>
                <a:lnTo>
                  <a:pt x="8705723" y="1329817"/>
                </a:lnTo>
                <a:lnTo>
                  <a:pt x="8692769" y="1286129"/>
                </a:lnTo>
                <a:lnTo>
                  <a:pt x="8651494" y="1245362"/>
                </a:lnTo>
                <a:lnTo>
                  <a:pt x="8603742" y="1209675"/>
                </a:lnTo>
                <a:lnTo>
                  <a:pt x="8508111" y="1157986"/>
                </a:lnTo>
                <a:lnTo>
                  <a:pt x="8350504" y="1093978"/>
                </a:lnTo>
                <a:lnTo>
                  <a:pt x="8161908" y="1034288"/>
                </a:lnTo>
                <a:lnTo>
                  <a:pt x="7844028" y="949071"/>
                </a:lnTo>
                <a:lnTo>
                  <a:pt x="7048246" y="764921"/>
                </a:lnTo>
                <a:lnTo>
                  <a:pt x="6845427" y="713232"/>
                </a:lnTo>
                <a:lnTo>
                  <a:pt x="6664579" y="660146"/>
                </a:lnTo>
                <a:lnTo>
                  <a:pt x="6516116" y="604901"/>
                </a:lnTo>
                <a:lnTo>
                  <a:pt x="6432042" y="561848"/>
                </a:lnTo>
                <a:lnTo>
                  <a:pt x="6389497" y="532003"/>
                </a:lnTo>
                <a:lnTo>
                  <a:pt x="6358508" y="500761"/>
                </a:lnTo>
                <a:lnTo>
                  <a:pt x="6337808" y="438150"/>
                </a:lnTo>
                <a:lnTo>
                  <a:pt x="6348095" y="404622"/>
                </a:lnTo>
                <a:lnTo>
                  <a:pt x="6376543" y="369062"/>
                </a:lnTo>
                <a:lnTo>
                  <a:pt x="6419215" y="333375"/>
                </a:lnTo>
                <a:lnTo>
                  <a:pt x="6495415" y="288925"/>
                </a:lnTo>
                <a:lnTo>
                  <a:pt x="6618097" y="243078"/>
                </a:lnTo>
                <a:lnTo>
                  <a:pt x="6774433" y="202311"/>
                </a:lnTo>
                <a:lnTo>
                  <a:pt x="6959219" y="165227"/>
                </a:lnTo>
                <a:lnTo>
                  <a:pt x="7167118" y="133985"/>
                </a:lnTo>
                <a:lnTo>
                  <a:pt x="7399655" y="106934"/>
                </a:lnTo>
                <a:lnTo>
                  <a:pt x="7779512" y="72009"/>
                </a:lnTo>
                <a:lnTo>
                  <a:pt x="8329803" y="40005"/>
                </a:lnTo>
                <a:lnTo>
                  <a:pt x="8904732" y="18923"/>
                </a:lnTo>
                <a:lnTo>
                  <a:pt x="9471787" y="7238"/>
                </a:lnTo>
                <a:lnTo>
                  <a:pt x="10244328" y="4318"/>
                </a:lnTo>
                <a:lnTo>
                  <a:pt x="10244328" y="762"/>
                </a:lnTo>
                <a:lnTo>
                  <a:pt x="10004044" y="0"/>
                </a:lnTo>
                <a:close/>
              </a:path>
            </a:pathLst>
          </a:custGeom>
          <a:solidFill>
            <a:srgbClr val="F1F1F1"/>
          </a:solidFill>
        </p:spPr>
        <p:txBody>
          <a:bodyPr wrap="square" lIns="0" tIns="0" rIns="0" bIns="0" rtlCol="0">
            <a:noAutofit/>
          </a:bodyPr>
          <a:lstStyle/>
          <a:p>
            <a:endParaRPr sz="1463"/>
          </a:p>
        </p:txBody>
      </p:sp>
      <p:sp>
        <p:nvSpPr>
          <p:cNvPr id="7" name="object 7"/>
          <p:cNvSpPr/>
          <p:nvPr/>
        </p:nvSpPr>
        <p:spPr>
          <a:xfrm>
            <a:off x="6193726" y="1222438"/>
            <a:ext cx="2639949" cy="1281588"/>
          </a:xfrm>
          <a:prstGeom prst="rect">
            <a:avLst/>
          </a:prstGeom>
          <a:blipFill>
            <a:blip r:embed="rId3" cstate="print"/>
            <a:stretch>
              <a:fillRect/>
            </a:stretch>
          </a:blipFill>
        </p:spPr>
        <p:txBody>
          <a:bodyPr wrap="square" lIns="0" tIns="0" rIns="0" bIns="0" rtlCol="0">
            <a:noAutofit/>
          </a:bodyPr>
          <a:lstStyle/>
          <a:p>
            <a:endParaRPr sz="1463"/>
          </a:p>
        </p:txBody>
      </p:sp>
      <p:sp>
        <p:nvSpPr>
          <p:cNvPr id="8" name="object 8"/>
          <p:cNvSpPr/>
          <p:nvPr/>
        </p:nvSpPr>
        <p:spPr>
          <a:xfrm>
            <a:off x="6214777" y="1243489"/>
            <a:ext cx="2553272" cy="1194911"/>
          </a:xfrm>
          <a:custGeom>
            <a:avLst/>
            <a:gdLst/>
            <a:ahLst/>
            <a:cxnLst/>
            <a:rect l="l" t="t" r="r" b="b"/>
            <a:pathLst>
              <a:path w="3142488" h="1470660">
                <a:moveTo>
                  <a:pt x="2897378" y="0"/>
                </a:moveTo>
                <a:lnTo>
                  <a:pt x="245110" y="0"/>
                </a:lnTo>
                <a:lnTo>
                  <a:pt x="225005" y="812"/>
                </a:lnTo>
                <a:lnTo>
                  <a:pt x="186203" y="7122"/>
                </a:lnTo>
                <a:lnTo>
                  <a:pt x="149697" y="19260"/>
                </a:lnTo>
                <a:lnTo>
                  <a:pt x="100346" y="47288"/>
                </a:lnTo>
                <a:lnTo>
                  <a:pt x="58998" y="85590"/>
                </a:lnTo>
                <a:lnTo>
                  <a:pt x="27356" y="132462"/>
                </a:lnTo>
                <a:lnTo>
                  <a:pt x="12494" y="167631"/>
                </a:lnTo>
                <a:lnTo>
                  <a:pt x="3207" y="205349"/>
                </a:lnTo>
                <a:lnTo>
                  <a:pt x="0" y="245110"/>
                </a:lnTo>
                <a:lnTo>
                  <a:pt x="0" y="1225550"/>
                </a:lnTo>
                <a:lnTo>
                  <a:pt x="3207" y="1265310"/>
                </a:lnTo>
                <a:lnTo>
                  <a:pt x="12494" y="1303028"/>
                </a:lnTo>
                <a:lnTo>
                  <a:pt x="27356" y="1338197"/>
                </a:lnTo>
                <a:lnTo>
                  <a:pt x="58998" y="1385069"/>
                </a:lnTo>
                <a:lnTo>
                  <a:pt x="100346" y="1423371"/>
                </a:lnTo>
                <a:lnTo>
                  <a:pt x="149697" y="1451399"/>
                </a:lnTo>
                <a:lnTo>
                  <a:pt x="186203" y="1463537"/>
                </a:lnTo>
                <a:lnTo>
                  <a:pt x="225005" y="1469847"/>
                </a:lnTo>
                <a:lnTo>
                  <a:pt x="245110" y="1470660"/>
                </a:lnTo>
                <a:lnTo>
                  <a:pt x="2897378" y="1470660"/>
                </a:lnTo>
                <a:lnTo>
                  <a:pt x="2937138" y="1467452"/>
                </a:lnTo>
                <a:lnTo>
                  <a:pt x="2974856" y="1458165"/>
                </a:lnTo>
                <a:lnTo>
                  <a:pt x="3010025" y="1443303"/>
                </a:lnTo>
                <a:lnTo>
                  <a:pt x="3056897" y="1411661"/>
                </a:lnTo>
                <a:lnTo>
                  <a:pt x="3095199" y="1370313"/>
                </a:lnTo>
                <a:lnTo>
                  <a:pt x="3123227" y="1320962"/>
                </a:lnTo>
                <a:lnTo>
                  <a:pt x="3135365" y="1284456"/>
                </a:lnTo>
                <a:lnTo>
                  <a:pt x="3141675" y="1245654"/>
                </a:lnTo>
                <a:lnTo>
                  <a:pt x="3142488" y="1225550"/>
                </a:lnTo>
                <a:lnTo>
                  <a:pt x="3142488" y="245110"/>
                </a:lnTo>
                <a:lnTo>
                  <a:pt x="3139280" y="205349"/>
                </a:lnTo>
                <a:lnTo>
                  <a:pt x="3129993" y="167631"/>
                </a:lnTo>
                <a:lnTo>
                  <a:pt x="3115131" y="132462"/>
                </a:lnTo>
                <a:lnTo>
                  <a:pt x="3083489" y="85590"/>
                </a:lnTo>
                <a:lnTo>
                  <a:pt x="3042141" y="47288"/>
                </a:lnTo>
                <a:lnTo>
                  <a:pt x="2992790" y="19260"/>
                </a:lnTo>
                <a:lnTo>
                  <a:pt x="2956284" y="7122"/>
                </a:lnTo>
                <a:lnTo>
                  <a:pt x="2917482" y="812"/>
                </a:lnTo>
                <a:lnTo>
                  <a:pt x="2897378" y="0"/>
                </a:lnTo>
                <a:close/>
              </a:path>
            </a:pathLst>
          </a:custGeom>
          <a:solidFill>
            <a:srgbClr val="FFFFFF"/>
          </a:solidFill>
        </p:spPr>
        <p:txBody>
          <a:bodyPr wrap="square" lIns="0" tIns="0" rIns="0" bIns="0" rtlCol="0">
            <a:noAutofit/>
          </a:bodyPr>
          <a:lstStyle/>
          <a:p>
            <a:endParaRPr sz="1463"/>
          </a:p>
        </p:txBody>
      </p:sp>
      <p:sp>
        <p:nvSpPr>
          <p:cNvPr id="9" name="object 9"/>
          <p:cNvSpPr txBox="1"/>
          <p:nvPr/>
        </p:nvSpPr>
        <p:spPr>
          <a:xfrm>
            <a:off x="6694289" y="1001101"/>
            <a:ext cx="1558131" cy="206891"/>
          </a:xfrm>
          <a:prstGeom prst="rect">
            <a:avLst/>
          </a:prstGeom>
        </p:spPr>
        <p:txBody>
          <a:bodyPr vert="horz" wrap="square" lIns="0" tIns="0" rIns="0" bIns="0" rtlCol="0">
            <a:noAutofit/>
          </a:bodyPr>
          <a:lstStyle/>
          <a:p>
            <a:pPr marL="10319"/>
            <a:r>
              <a:rPr sz="1300" b="1" spc="-114" dirty="0">
                <a:latin typeface="Arial"/>
                <a:cs typeface="Arial"/>
              </a:rPr>
              <a:t>R</a:t>
            </a:r>
            <a:r>
              <a:rPr sz="1300" b="1" spc="-69" dirty="0">
                <a:latin typeface="Arial"/>
                <a:cs typeface="Arial"/>
              </a:rPr>
              <a:t>P</a:t>
            </a:r>
            <a:r>
              <a:rPr sz="1300" b="1" spc="-102" dirty="0">
                <a:latin typeface="Arial"/>
                <a:cs typeface="Arial"/>
              </a:rPr>
              <a:t>J</a:t>
            </a:r>
            <a:r>
              <a:rPr sz="1300" b="1" spc="-12" dirty="0">
                <a:latin typeface="Arial"/>
                <a:cs typeface="Arial"/>
              </a:rPr>
              <a:t>M</a:t>
            </a:r>
            <a:r>
              <a:rPr sz="1300" b="1" spc="-8" dirty="0">
                <a:latin typeface="Arial"/>
                <a:cs typeface="Arial"/>
              </a:rPr>
              <a:t> 4</a:t>
            </a:r>
            <a:r>
              <a:rPr sz="1300" b="1" spc="33" dirty="0">
                <a:latin typeface="Arial"/>
                <a:cs typeface="Arial"/>
              </a:rPr>
              <a:t> </a:t>
            </a:r>
            <a:r>
              <a:rPr sz="1300" spc="-122" dirty="0">
                <a:latin typeface="Arial"/>
                <a:cs typeface="Arial"/>
              </a:rPr>
              <a:t>(</a:t>
            </a:r>
            <a:r>
              <a:rPr sz="1300" spc="33" dirty="0">
                <a:latin typeface="Arial"/>
                <a:cs typeface="Arial"/>
              </a:rPr>
              <a:t>2</a:t>
            </a:r>
            <a:r>
              <a:rPr sz="1300" spc="57" dirty="0">
                <a:latin typeface="Arial"/>
                <a:cs typeface="Arial"/>
              </a:rPr>
              <a:t>0</a:t>
            </a:r>
            <a:r>
              <a:rPr sz="1300" spc="33" dirty="0">
                <a:latin typeface="Arial"/>
                <a:cs typeface="Arial"/>
              </a:rPr>
              <a:t>2</a:t>
            </a:r>
            <a:r>
              <a:rPr sz="1300" spc="57" dirty="0">
                <a:latin typeface="Arial"/>
                <a:cs typeface="Arial"/>
              </a:rPr>
              <a:t>0</a:t>
            </a:r>
            <a:r>
              <a:rPr sz="1300" spc="-53" dirty="0">
                <a:latin typeface="Arial"/>
                <a:cs typeface="Arial"/>
              </a:rPr>
              <a:t>-</a:t>
            </a:r>
            <a:r>
              <a:rPr sz="1300" spc="33" dirty="0">
                <a:latin typeface="Arial"/>
                <a:cs typeface="Arial"/>
              </a:rPr>
              <a:t>2</a:t>
            </a:r>
            <a:r>
              <a:rPr sz="1300" spc="57" dirty="0">
                <a:latin typeface="Arial"/>
                <a:cs typeface="Arial"/>
              </a:rPr>
              <a:t>0</a:t>
            </a:r>
            <a:r>
              <a:rPr sz="1300" spc="33" dirty="0">
                <a:latin typeface="Arial"/>
                <a:cs typeface="Arial"/>
              </a:rPr>
              <a:t>2</a:t>
            </a:r>
            <a:r>
              <a:rPr sz="1300" spc="-12" dirty="0">
                <a:latin typeface="Arial"/>
                <a:cs typeface="Arial"/>
              </a:rPr>
              <a:t>4</a:t>
            </a:r>
            <a:r>
              <a:rPr sz="1300" spc="-8" dirty="0">
                <a:latin typeface="Arial"/>
                <a:cs typeface="Arial"/>
              </a:rPr>
              <a:t>)</a:t>
            </a:r>
            <a:endParaRPr sz="1300">
              <a:latin typeface="Arial"/>
              <a:cs typeface="Arial"/>
            </a:endParaRPr>
          </a:p>
        </p:txBody>
      </p:sp>
      <p:sp>
        <p:nvSpPr>
          <p:cNvPr id="10" name="object 10"/>
          <p:cNvSpPr/>
          <p:nvPr/>
        </p:nvSpPr>
        <p:spPr>
          <a:xfrm>
            <a:off x="199357" y="5988462"/>
            <a:ext cx="245174" cy="226599"/>
          </a:xfrm>
          <a:prstGeom prst="rect">
            <a:avLst/>
          </a:prstGeom>
          <a:blipFill>
            <a:blip r:embed="rId4" cstate="print"/>
            <a:stretch>
              <a:fillRect/>
            </a:stretch>
          </a:blipFill>
        </p:spPr>
        <p:txBody>
          <a:bodyPr wrap="square" lIns="0" tIns="0" rIns="0" bIns="0" rtlCol="0">
            <a:noAutofit/>
          </a:bodyPr>
          <a:lstStyle/>
          <a:p>
            <a:endParaRPr sz="1463"/>
          </a:p>
        </p:txBody>
      </p:sp>
      <p:sp>
        <p:nvSpPr>
          <p:cNvPr id="11" name="object 11"/>
          <p:cNvSpPr/>
          <p:nvPr/>
        </p:nvSpPr>
        <p:spPr>
          <a:xfrm>
            <a:off x="225362" y="6014497"/>
            <a:ext cx="148485" cy="148363"/>
          </a:xfrm>
          <a:custGeom>
            <a:avLst/>
            <a:gdLst/>
            <a:ahLst/>
            <a:cxnLst/>
            <a:rect l="l" t="t" r="r" b="b"/>
            <a:pathLst>
              <a:path w="182751" h="182600">
                <a:moveTo>
                  <a:pt x="88736" y="0"/>
                </a:moveTo>
                <a:lnTo>
                  <a:pt x="47852" y="11000"/>
                </a:lnTo>
                <a:lnTo>
                  <a:pt x="17052" y="38216"/>
                </a:lnTo>
                <a:lnTo>
                  <a:pt x="1155" y="76829"/>
                </a:lnTo>
                <a:lnTo>
                  <a:pt x="0" y="91400"/>
                </a:lnTo>
                <a:lnTo>
                  <a:pt x="357" y="99529"/>
                </a:lnTo>
                <a:lnTo>
                  <a:pt x="13076" y="138106"/>
                </a:lnTo>
                <a:lnTo>
                  <a:pt x="41537" y="166904"/>
                </a:lnTo>
                <a:lnTo>
                  <a:pt x="82352" y="181590"/>
                </a:lnTo>
                <a:lnTo>
                  <a:pt x="98117" y="182600"/>
                </a:lnTo>
                <a:lnTo>
                  <a:pt x="112003" y="180505"/>
                </a:lnTo>
                <a:lnTo>
                  <a:pt x="148411" y="162538"/>
                </a:lnTo>
                <a:lnTo>
                  <a:pt x="173479" y="129957"/>
                </a:lnTo>
                <a:lnTo>
                  <a:pt x="182751" y="86506"/>
                </a:lnTo>
                <a:lnTo>
                  <a:pt x="180889" y="72365"/>
                </a:lnTo>
                <a:lnTo>
                  <a:pt x="163380" y="35214"/>
                </a:lnTo>
                <a:lnTo>
                  <a:pt x="131260" y="9555"/>
                </a:lnTo>
                <a:lnTo>
                  <a:pt x="88736" y="0"/>
                </a:lnTo>
                <a:close/>
              </a:path>
            </a:pathLst>
          </a:custGeom>
          <a:solidFill>
            <a:srgbClr val="00C79F"/>
          </a:solidFill>
        </p:spPr>
        <p:txBody>
          <a:bodyPr wrap="square" lIns="0" tIns="0" rIns="0" bIns="0" rtlCol="0">
            <a:noAutofit/>
          </a:bodyPr>
          <a:lstStyle/>
          <a:p>
            <a:endParaRPr sz="1463"/>
          </a:p>
        </p:txBody>
      </p:sp>
      <p:sp>
        <p:nvSpPr>
          <p:cNvPr id="12" name="object 12"/>
          <p:cNvSpPr/>
          <p:nvPr/>
        </p:nvSpPr>
        <p:spPr>
          <a:xfrm>
            <a:off x="225362" y="6014497"/>
            <a:ext cx="148485" cy="148363"/>
          </a:xfrm>
          <a:custGeom>
            <a:avLst/>
            <a:gdLst/>
            <a:ahLst/>
            <a:cxnLst/>
            <a:rect l="l" t="t" r="r" b="b"/>
            <a:pathLst>
              <a:path w="182751" h="182600">
                <a:moveTo>
                  <a:pt x="0" y="91400"/>
                </a:moveTo>
                <a:lnTo>
                  <a:pt x="9859" y="50058"/>
                </a:lnTo>
                <a:lnTo>
                  <a:pt x="36227" y="18508"/>
                </a:lnTo>
                <a:lnTo>
                  <a:pt x="74285" y="1567"/>
                </a:lnTo>
                <a:lnTo>
                  <a:pt x="88736" y="0"/>
                </a:lnTo>
                <a:lnTo>
                  <a:pt x="103807" y="1111"/>
                </a:lnTo>
                <a:lnTo>
                  <a:pt x="143330" y="16546"/>
                </a:lnTo>
                <a:lnTo>
                  <a:pt x="171048" y="46548"/>
                </a:lnTo>
                <a:lnTo>
                  <a:pt x="182751" y="86506"/>
                </a:lnTo>
                <a:lnTo>
                  <a:pt x="181690" y="101966"/>
                </a:lnTo>
                <a:lnTo>
                  <a:pt x="166658" y="142210"/>
                </a:lnTo>
                <a:lnTo>
                  <a:pt x="137315" y="170335"/>
                </a:lnTo>
                <a:lnTo>
                  <a:pt x="98117" y="182600"/>
                </a:lnTo>
                <a:lnTo>
                  <a:pt x="82352" y="181590"/>
                </a:lnTo>
                <a:lnTo>
                  <a:pt x="41537" y="166904"/>
                </a:lnTo>
                <a:lnTo>
                  <a:pt x="13076" y="138106"/>
                </a:lnTo>
                <a:lnTo>
                  <a:pt x="357" y="99529"/>
                </a:lnTo>
                <a:lnTo>
                  <a:pt x="0" y="91400"/>
                </a:lnTo>
                <a:close/>
              </a:path>
            </a:pathLst>
          </a:custGeom>
          <a:ln w="12192">
            <a:solidFill>
              <a:srgbClr val="00C79F"/>
            </a:solidFill>
          </a:ln>
        </p:spPr>
        <p:txBody>
          <a:bodyPr wrap="square" lIns="0" tIns="0" rIns="0" bIns="0" rtlCol="0">
            <a:noAutofit/>
          </a:bodyPr>
          <a:lstStyle/>
          <a:p>
            <a:endParaRPr sz="1463"/>
          </a:p>
        </p:txBody>
      </p:sp>
      <p:sp>
        <p:nvSpPr>
          <p:cNvPr id="13" name="object 13"/>
          <p:cNvSpPr/>
          <p:nvPr/>
        </p:nvSpPr>
        <p:spPr>
          <a:xfrm>
            <a:off x="189452" y="5977366"/>
            <a:ext cx="222727" cy="222543"/>
          </a:xfrm>
          <a:custGeom>
            <a:avLst/>
            <a:gdLst/>
            <a:ahLst/>
            <a:cxnLst/>
            <a:rect l="l" t="t" r="r" b="b"/>
            <a:pathLst>
              <a:path w="274126" h="273899">
                <a:moveTo>
                  <a:pt x="133104" y="0"/>
                </a:moveTo>
                <a:lnTo>
                  <a:pt x="90891" y="7939"/>
                </a:lnTo>
                <a:lnTo>
                  <a:pt x="54335" y="27759"/>
                </a:lnTo>
                <a:lnTo>
                  <a:pt x="25575" y="57318"/>
                </a:lnTo>
                <a:lnTo>
                  <a:pt x="6750" y="94479"/>
                </a:lnTo>
                <a:lnTo>
                  <a:pt x="0" y="137101"/>
                </a:lnTo>
                <a:lnTo>
                  <a:pt x="536" y="149294"/>
                </a:lnTo>
                <a:lnTo>
                  <a:pt x="10379" y="189180"/>
                </a:lnTo>
                <a:lnTo>
                  <a:pt x="31468" y="223510"/>
                </a:lnTo>
                <a:lnTo>
                  <a:pt x="62300" y="250356"/>
                </a:lnTo>
                <a:lnTo>
                  <a:pt x="101371" y="267794"/>
                </a:lnTo>
                <a:lnTo>
                  <a:pt x="147177" y="273899"/>
                </a:lnTo>
                <a:lnTo>
                  <a:pt x="161180" y="272154"/>
                </a:lnTo>
                <a:lnTo>
                  <a:pt x="200053" y="258824"/>
                </a:lnTo>
                <a:lnTo>
                  <a:pt x="232683" y="234642"/>
                </a:lnTo>
                <a:lnTo>
                  <a:pt x="257091" y="201272"/>
                </a:lnTo>
                <a:lnTo>
                  <a:pt x="271298" y="160379"/>
                </a:lnTo>
                <a:lnTo>
                  <a:pt x="274126" y="129757"/>
                </a:lnTo>
                <a:lnTo>
                  <a:pt x="272625" y="115500"/>
                </a:lnTo>
                <a:lnTo>
                  <a:pt x="259826" y="75865"/>
                </a:lnTo>
                <a:lnTo>
                  <a:pt x="236040" y="42529"/>
                </a:lnTo>
                <a:lnTo>
                  <a:pt x="203134" y="17539"/>
                </a:lnTo>
                <a:lnTo>
                  <a:pt x="162979" y="2944"/>
                </a:lnTo>
                <a:lnTo>
                  <a:pt x="133104" y="0"/>
                </a:lnTo>
                <a:close/>
              </a:path>
            </a:pathLst>
          </a:custGeom>
          <a:solidFill>
            <a:srgbClr val="00C79F"/>
          </a:solidFill>
        </p:spPr>
        <p:txBody>
          <a:bodyPr wrap="square" lIns="0" tIns="0" rIns="0" bIns="0" rtlCol="0">
            <a:noAutofit/>
          </a:bodyPr>
          <a:lstStyle/>
          <a:p>
            <a:endParaRPr sz="1463"/>
          </a:p>
        </p:txBody>
      </p:sp>
      <p:sp>
        <p:nvSpPr>
          <p:cNvPr id="14" name="object 14"/>
          <p:cNvSpPr/>
          <p:nvPr/>
        </p:nvSpPr>
        <p:spPr>
          <a:xfrm>
            <a:off x="189452" y="5977366"/>
            <a:ext cx="222727" cy="222543"/>
          </a:xfrm>
          <a:custGeom>
            <a:avLst/>
            <a:gdLst/>
            <a:ahLst/>
            <a:cxnLst/>
            <a:rect l="l" t="t" r="r" b="b"/>
            <a:pathLst>
              <a:path w="274126" h="273899">
                <a:moveTo>
                  <a:pt x="0" y="137101"/>
                </a:moveTo>
                <a:lnTo>
                  <a:pt x="6750" y="94479"/>
                </a:lnTo>
                <a:lnTo>
                  <a:pt x="25575" y="57318"/>
                </a:lnTo>
                <a:lnTo>
                  <a:pt x="54335" y="27759"/>
                </a:lnTo>
                <a:lnTo>
                  <a:pt x="90891" y="7939"/>
                </a:lnTo>
                <a:lnTo>
                  <a:pt x="133104" y="0"/>
                </a:lnTo>
                <a:lnTo>
                  <a:pt x="148306" y="743"/>
                </a:lnTo>
                <a:lnTo>
                  <a:pt x="190463" y="11418"/>
                </a:lnTo>
                <a:lnTo>
                  <a:pt x="225992" y="33171"/>
                </a:lnTo>
                <a:lnTo>
                  <a:pt x="253026" y="63952"/>
                </a:lnTo>
                <a:lnTo>
                  <a:pt x="269695" y="101715"/>
                </a:lnTo>
                <a:lnTo>
                  <a:pt x="274126" y="129757"/>
                </a:lnTo>
                <a:lnTo>
                  <a:pt x="273425" y="145363"/>
                </a:lnTo>
                <a:lnTo>
                  <a:pt x="263058" y="188395"/>
                </a:lnTo>
                <a:lnTo>
                  <a:pt x="241830" y="224457"/>
                </a:lnTo>
                <a:lnTo>
                  <a:pt x="211721" y="251887"/>
                </a:lnTo>
                <a:lnTo>
                  <a:pt x="174709" y="269019"/>
                </a:lnTo>
                <a:lnTo>
                  <a:pt x="147177" y="273899"/>
                </a:lnTo>
                <a:lnTo>
                  <a:pt x="131253" y="273242"/>
                </a:lnTo>
                <a:lnTo>
                  <a:pt x="87525" y="263146"/>
                </a:lnTo>
                <a:lnTo>
                  <a:pt x="51033" y="242358"/>
                </a:lnTo>
                <a:lnTo>
                  <a:pt x="23282" y="212803"/>
                </a:lnTo>
                <a:lnTo>
                  <a:pt x="5774" y="176407"/>
                </a:lnTo>
                <a:lnTo>
                  <a:pt x="0" y="137101"/>
                </a:lnTo>
                <a:close/>
              </a:path>
            </a:pathLst>
          </a:custGeom>
          <a:ln w="12192">
            <a:solidFill>
              <a:srgbClr val="00C79F"/>
            </a:solidFill>
          </a:ln>
        </p:spPr>
        <p:txBody>
          <a:bodyPr wrap="square" lIns="0" tIns="0" rIns="0" bIns="0" rtlCol="0">
            <a:noAutofit/>
          </a:bodyPr>
          <a:lstStyle/>
          <a:p>
            <a:endParaRPr sz="1463"/>
          </a:p>
        </p:txBody>
      </p:sp>
      <p:sp>
        <p:nvSpPr>
          <p:cNvPr id="15" name="object 15"/>
          <p:cNvSpPr/>
          <p:nvPr/>
        </p:nvSpPr>
        <p:spPr>
          <a:xfrm>
            <a:off x="4650867" y="4601623"/>
            <a:ext cx="245173" cy="245173"/>
          </a:xfrm>
          <a:prstGeom prst="rect">
            <a:avLst/>
          </a:prstGeom>
          <a:blipFill>
            <a:blip r:embed="rId5" cstate="print"/>
            <a:stretch>
              <a:fillRect/>
            </a:stretch>
          </a:blipFill>
        </p:spPr>
        <p:txBody>
          <a:bodyPr wrap="square" lIns="0" tIns="0" rIns="0" bIns="0" rtlCol="0">
            <a:noAutofit/>
          </a:bodyPr>
          <a:lstStyle/>
          <a:p>
            <a:endParaRPr sz="1463"/>
          </a:p>
        </p:txBody>
      </p:sp>
      <p:sp>
        <p:nvSpPr>
          <p:cNvPr id="16" name="object 16"/>
          <p:cNvSpPr/>
          <p:nvPr/>
        </p:nvSpPr>
        <p:spPr>
          <a:xfrm>
            <a:off x="4676870" y="4627657"/>
            <a:ext cx="148485" cy="148363"/>
          </a:xfrm>
          <a:custGeom>
            <a:avLst/>
            <a:gdLst/>
            <a:ahLst/>
            <a:cxnLst/>
            <a:rect l="l" t="t" r="r" b="b"/>
            <a:pathLst>
              <a:path w="182751" h="182600">
                <a:moveTo>
                  <a:pt x="88734" y="0"/>
                </a:moveTo>
                <a:lnTo>
                  <a:pt x="47829" y="10990"/>
                </a:lnTo>
                <a:lnTo>
                  <a:pt x="17038" y="38194"/>
                </a:lnTo>
                <a:lnTo>
                  <a:pt x="1153" y="76817"/>
                </a:lnTo>
                <a:lnTo>
                  <a:pt x="0" y="91400"/>
                </a:lnTo>
                <a:lnTo>
                  <a:pt x="357" y="99545"/>
                </a:lnTo>
                <a:lnTo>
                  <a:pt x="13068" y="138132"/>
                </a:lnTo>
                <a:lnTo>
                  <a:pt x="41520" y="166919"/>
                </a:lnTo>
                <a:lnTo>
                  <a:pt x="82349" y="181591"/>
                </a:lnTo>
                <a:lnTo>
                  <a:pt x="98128" y="182600"/>
                </a:lnTo>
                <a:lnTo>
                  <a:pt x="112023" y="180506"/>
                </a:lnTo>
                <a:lnTo>
                  <a:pt x="148434" y="162549"/>
                </a:lnTo>
                <a:lnTo>
                  <a:pt x="173488" y="129973"/>
                </a:lnTo>
                <a:lnTo>
                  <a:pt x="182751" y="86499"/>
                </a:lnTo>
                <a:lnTo>
                  <a:pt x="180891" y="72348"/>
                </a:lnTo>
                <a:lnTo>
                  <a:pt x="163395" y="35191"/>
                </a:lnTo>
                <a:lnTo>
                  <a:pt x="131280" y="9545"/>
                </a:lnTo>
                <a:lnTo>
                  <a:pt x="88734" y="0"/>
                </a:lnTo>
                <a:close/>
              </a:path>
            </a:pathLst>
          </a:custGeom>
          <a:solidFill>
            <a:srgbClr val="00C79F"/>
          </a:solidFill>
        </p:spPr>
        <p:txBody>
          <a:bodyPr wrap="square" lIns="0" tIns="0" rIns="0" bIns="0" rtlCol="0">
            <a:noAutofit/>
          </a:bodyPr>
          <a:lstStyle/>
          <a:p>
            <a:endParaRPr sz="1463"/>
          </a:p>
        </p:txBody>
      </p:sp>
      <p:sp>
        <p:nvSpPr>
          <p:cNvPr id="17" name="object 17"/>
          <p:cNvSpPr/>
          <p:nvPr/>
        </p:nvSpPr>
        <p:spPr>
          <a:xfrm>
            <a:off x="4676870" y="4627657"/>
            <a:ext cx="148485" cy="148363"/>
          </a:xfrm>
          <a:custGeom>
            <a:avLst/>
            <a:gdLst/>
            <a:ahLst/>
            <a:cxnLst/>
            <a:rect l="l" t="t" r="r" b="b"/>
            <a:pathLst>
              <a:path w="182751" h="182600">
                <a:moveTo>
                  <a:pt x="0" y="91400"/>
                </a:moveTo>
                <a:lnTo>
                  <a:pt x="9850" y="50036"/>
                </a:lnTo>
                <a:lnTo>
                  <a:pt x="36205" y="18493"/>
                </a:lnTo>
                <a:lnTo>
                  <a:pt x="74271" y="1566"/>
                </a:lnTo>
                <a:lnTo>
                  <a:pt x="88734" y="0"/>
                </a:lnTo>
                <a:lnTo>
                  <a:pt x="103817" y="1109"/>
                </a:lnTo>
                <a:lnTo>
                  <a:pt x="143351" y="16532"/>
                </a:lnTo>
                <a:lnTo>
                  <a:pt x="171058" y="46524"/>
                </a:lnTo>
                <a:lnTo>
                  <a:pt x="182751" y="86499"/>
                </a:lnTo>
                <a:lnTo>
                  <a:pt x="181691" y="101971"/>
                </a:lnTo>
                <a:lnTo>
                  <a:pt x="166673" y="142226"/>
                </a:lnTo>
                <a:lnTo>
                  <a:pt x="137340" y="170343"/>
                </a:lnTo>
                <a:lnTo>
                  <a:pt x="98128" y="182600"/>
                </a:lnTo>
                <a:lnTo>
                  <a:pt x="82349" y="181591"/>
                </a:lnTo>
                <a:lnTo>
                  <a:pt x="41520" y="166919"/>
                </a:lnTo>
                <a:lnTo>
                  <a:pt x="13068" y="138132"/>
                </a:lnTo>
                <a:lnTo>
                  <a:pt x="357" y="99545"/>
                </a:lnTo>
                <a:lnTo>
                  <a:pt x="0" y="91400"/>
                </a:lnTo>
                <a:close/>
              </a:path>
            </a:pathLst>
          </a:custGeom>
          <a:ln w="12192">
            <a:solidFill>
              <a:srgbClr val="00C79F"/>
            </a:solidFill>
          </a:ln>
        </p:spPr>
        <p:txBody>
          <a:bodyPr wrap="square" lIns="0" tIns="0" rIns="0" bIns="0" rtlCol="0">
            <a:noAutofit/>
          </a:bodyPr>
          <a:lstStyle/>
          <a:p>
            <a:endParaRPr sz="1463"/>
          </a:p>
        </p:txBody>
      </p:sp>
      <p:sp>
        <p:nvSpPr>
          <p:cNvPr id="18" name="object 18"/>
          <p:cNvSpPr/>
          <p:nvPr/>
        </p:nvSpPr>
        <p:spPr>
          <a:xfrm>
            <a:off x="4640961" y="4590526"/>
            <a:ext cx="222727" cy="222544"/>
          </a:xfrm>
          <a:custGeom>
            <a:avLst/>
            <a:gdLst/>
            <a:ahLst/>
            <a:cxnLst/>
            <a:rect l="l" t="t" r="r" b="b"/>
            <a:pathLst>
              <a:path w="274126" h="273900">
                <a:moveTo>
                  <a:pt x="133107" y="0"/>
                </a:moveTo>
                <a:lnTo>
                  <a:pt x="90917" y="7946"/>
                </a:lnTo>
                <a:lnTo>
                  <a:pt x="54362" y="27778"/>
                </a:lnTo>
                <a:lnTo>
                  <a:pt x="25593" y="57346"/>
                </a:lnTo>
                <a:lnTo>
                  <a:pt x="6756" y="94503"/>
                </a:lnTo>
                <a:lnTo>
                  <a:pt x="0" y="137101"/>
                </a:lnTo>
                <a:lnTo>
                  <a:pt x="535" y="149277"/>
                </a:lnTo>
                <a:lnTo>
                  <a:pt x="10384" y="189150"/>
                </a:lnTo>
                <a:lnTo>
                  <a:pt x="31484" y="223482"/>
                </a:lnTo>
                <a:lnTo>
                  <a:pt x="62322" y="250339"/>
                </a:lnTo>
                <a:lnTo>
                  <a:pt x="101386" y="267790"/>
                </a:lnTo>
                <a:lnTo>
                  <a:pt x="147164" y="273900"/>
                </a:lnTo>
                <a:lnTo>
                  <a:pt x="161159" y="272154"/>
                </a:lnTo>
                <a:lnTo>
                  <a:pt x="200022" y="258816"/>
                </a:lnTo>
                <a:lnTo>
                  <a:pt x="232656" y="234624"/>
                </a:lnTo>
                <a:lnTo>
                  <a:pt x="257077" y="201251"/>
                </a:lnTo>
                <a:lnTo>
                  <a:pt x="271295" y="160368"/>
                </a:lnTo>
                <a:lnTo>
                  <a:pt x="274126" y="129766"/>
                </a:lnTo>
                <a:lnTo>
                  <a:pt x="272624" y="115517"/>
                </a:lnTo>
                <a:lnTo>
                  <a:pt x="259816" y="75895"/>
                </a:lnTo>
                <a:lnTo>
                  <a:pt x="236018" y="42555"/>
                </a:lnTo>
                <a:lnTo>
                  <a:pt x="203108" y="17553"/>
                </a:lnTo>
                <a:lnTo>
                  <a:pt x="162963" y="2947"/>
                </a:lnTo>
                <a:lnTo>
                  <a:pt x="133107" y="0"/>
                </a:lnTo>
                <a:close/>
              </a:path>
            </a:pathLst>
          </a:custGeom>
          <a:solidFill>
            <a:srgbClr val="00C79F"/>
          </a:solidFill>
        </p:spPr>
        <p:txBody>
          <a:bodyPr wrap="square" lIns="0" tIns="0" rIns="0" bIns="0" rtlCol="0">
            <a:noAutofit/>
          </a:bodyPr>
          <a:lstStyle/>
          <a:p>
            <a:endParaRPr sz="1463"/>
          </a:p>
        </p:txBody>
      </p:sp>
      <p:sp>
        <p:nvSpPr>
          <p:cNvPr id="19" name="object 19"/>
          <p:cNvSpPr/>
          <p:nvPr/>
        </p:nvSpPr>
        <p:spPr>
          <a:xfrm>
            <a:off x="4640961" y="4590526"/>
            <a:ext cx="222727" cy="222544"/>
          </a:xfrm>
          <a:custGeom>
            <a:avLst/>
            <a:gdLst/>
            <a:ahLst/>
            <a:cxnLst/>
            <a:rect l="l" t="t" r="r" b="b"/>
            <a:pathLst>
              <a:path w="274126" h="273900">
                <a:moveTo>
                  <a:pt x="0" y="137101"/>
                </a:moveTo>
                <a:lnTo>
                  <a:pt x="6756" y="94503"/>
                </a:lnTo>
                <a:lnTo>
                  <a:pt x="25593" y="57346"/>
                </a:lnTo>
                <a:lnTo>
                  <a:pt x="54362" y="27778"/>
                </a:lnTo>
                <a:lnTo>
                  <a:pt x="90917" y="7946"/>
                </a:lnTo>
                <a:lnTo>
                  <a:pt x="133107" y="0"/>
                </a:lnTo>
                <a:lnTo>
                  <a:pt x="148298" y="743"/>
                </a:lnTo>
                <a:lnTo>
                  <a:pt x="190437" y="11428"/>
                </a:lnTo>
                <a:lnTo>
                  <a:pt x="225968" y="33193"/>
                </a:lnTo>
                <a:lnTo>
                  <a:pt x="253012" y="63982"/>
                </a:lnTo>
                <a:lnTo>
                  <a:pt x="269691" y="101739"/>
                </a:lnTo>
                <a:lnTo>
                  <a:pt x="274126" y="129766"/>
                </a:lnTo>
                <a:lnTo>
                  <a:pt x="273425" y="145360"/>
                </a:lnTo>
                <a:lnTo>
                  <a:pt x="263048" y="188375"/>
                </a:lnTo>
                <a:lnTo>
                  <a:pt x="241807" y="224437"/>
                </a:lnTo>
                <a:lnTo>
                  <a:pt x="211690" y="251875"/>
                </a:lnTo>
                <a:lnTo>
                  <a:pt x="174682" y="269017"/>
                </a:lnTo>
                <a:lnTo>
                  <a:pt x="147164" y="273900"/>
                </a:lnTo>
                <a:lnTo>
                  <a:pt x="131252" y="273243"/>
                </a:lnTo>
                <a:lnTo>
                  <a:pt x="87544" y="263138"/>
                </a:lnTo>
                <a:lnTo>
                  <a:pt x="51054" y="242337"/>
                </a:lnTo>
                <a:lnTo>
                  <a:pt x="23294" y="212773"/>
                </a:lnTo>
                <a:lnTo>
                  <a:pt x="5777" y="176379"/>
                </a:lnTo>
                <a:lnTo>
                  <a:pt x="0" y="137101"/>
                </a:lnTo>
                <a:close/>
              </a:path>
            </a:pathLst>
          </a:custGeom>
          <a:ln w="12192">
            <a:solidFill>
              <a:srgbClr val="00C79F"/>
            </a:solidFill>
          </a:ln>
        </p:spPr>
        <p:txBody>
          <a:bodyPr wrap="square" lIns="0" tIns="0" rIns="0" bIns="0" rtlCol="0">
            <a:noAutofit/>
          </a:bodyPr>
          <a:lstStyle/>
          <a:p>
            <a:endParaRPr sz="1463"/>
          </a:p>
        </p:txBody>
      </p:sp>
      <p:sp>
        <p:nvSpPr>
          <p:cNvPr id="20" name="object 20"/>
          <p:cNvSpPr/>
          <p:nvPr/>
        </p:nvSpPr>
        <p:spPr>
          <a:xfrm>
            <a:off x="7564470" y="4144708"/>
            <a:ext cx="245173" cy="245173"/>
          </a:xfrm>
          <a:prstGeom prst="rect">
            <a:avLst/>
          </a:prstGeom>
          <a:blipFill>
            <a:blip r:embed="rId5" cstate="print"/>
            <a:stretch>
              <a:fillRect/>
            </a:stretch>
          </a:blipFill>
        </p:spPr>
        <p:txBody>
          <a:bodyPr wrap="square" lIns="0" tIns="0" rIns="0" bIns="0" rtlCol="0">
            <a:noAutofit/>
          </a:bodyPr>
          <a:lstStyle/>
          <a:p>
            <a:endParaRPr sz="1463"/>
          </a:p>
        </p:txBody>
      </p:sp>
      <p:sp>
        <p:nvSpPr>
          <p:cNvPr id="21" name="object 21"/>
          <p:cNvSpPr/>
          <p:nvPr/>
        </p:nvSpPr>
        <p:spPr>
          <a:xfrm>
            <a:off x="7590472" y="4170743"/>
            <a:ext cx="148485" cy="148363"/>
          </a:xfrm>
          <a:custGeom>
            <a:avLst/>
            <a:gdLst/>
            <a:ahLst/>
            <a:cxnLst/>
            <a:rect l="l" t="t" r="r" b="b"/>
            <a:pathLst>
              <a:path w="182751" h="182600">
                <a:moveTo>
                  <a:pt x="88734" y="0"/>
                </a:moveTo>
                <a:lnTo>
                  <a:pt x="47829" y="10990"/>
                </a:lnTo>
                <a:lnTo>
                  <a:pt x="17038" y="38194"/>
                </a:lnTo>
                <a:lnTo>
                  <a:pt x="1153" y="76817"/>
                </a:lnTo>
                <a:lnTo>
                  <a:pt x="0" y="91400"/>
                </a:lnTo>
                <a:lnTo>
                  <a:pt x="357" y="99545"/>
                </a:lnTo>
                <a:lnTo>
                  <a:pt x="13068" y="138132"/>
                </a:lnTo>
                <a:lnTo>
                  <a:pt x="41520" y="166919"/>
                </a:lnTo>
                <a:lnTo>
                  <a:pt x="82349" y="181591"/>
                </a:lnTo>
                <a:lnTo>
                  <a:pt x="98128" y="182600"/>
                </a:lnTo>
                <a:lnTo>
                  <a:pt x="112023" y="180506"/>
                </a:lnTo>
                <a:lnTo>
                  <a:pt x="148434" y="162549"/>
                </a:lnTo>
                <a:lnTo>
                  <a:pt x="173488" y="129973"/>
                </a:lnTo>
                <a:lnTo>
                  <a:pt x="182751" y="86499"/>
                </a:lnTo>
                <a:lnTo>
                  <a:pt x="180891" y="72348"/>
                </a:lnTo>
                <a:lnTo>
                  <a:pt x="163395" y="35191"/>
                </a:lnTo>
                <a:lnTo>
                  <a:pt x="131280" y="9545"/>
                </a:lnTo>
                <a:lnTo>
                  <a:pt x="88734" y="0"/>
                </a:lnTo>
                <a:close/>
              </a:path>
            </a:pathLst>
          </a:custGeom>
          <a:solidFill>
            <a:srgbClr val="00C79F"/>
          </a:solidFill>
        </p:spPr>
        <p:txBody>
          <a:bodyPr wrap="square" lIns="0" tIns="0" rIns="0" bIns="0" rtlCol="0">
            <a:noAutofit/>
          </a:bodyPr>
          <a:lstStyle/>
          <a:p>
            <a:endParaRPr sz="1463"/>
          </a:p>
        </p:txBody>
      </p:sp>
      <p:sp>
        <p:nvSpPr>
          <p:cNvPr id="22" name="object 22"/>
          <p:cNvSpPr/>
          <p:nvPr/>
        </p:nvSpPr>
        <p:spPr>
          <a:xfrm>
            <a:off x="7590472" y="4170743"/>
            <a:ext cx="148485" cy="148363"/>
          </a:xfrm>
          <a:custGeom>
            <a:avLst/>
            <a:gdLst/>
            <a:ahLst/>
            <a:cxnLst/>
            <a:rect l="l" t="t" r="r" b="b"/>
            <a:pathLst>
              <a:path w="182751" h="182600">
                <a:moveTo>
                  <a:pt x="0" y="91400"/>
                </a:moveTo>
                <a:lnTo>
                  <a:pt x="9850" y="50036"/>
                </a:lnTo>
                <a:lnTo>
                  <a:pt x="36205" y="18493"/>
                </a:lnTo>
                <a:lnTo>
                  <a:pt x="74271" y="1566"/>
                </a:lnTo>
                <a:lnTo>
                  <a:pt x="88734" y="0"/>
                </a:lnTo>
                <a:lnTo>
                  <a:pt x="103817" y="1109"/>
                </a:lnTo>
                <a:lnTo>
                  <a:pt x="143351" y="16532"/>
                </a:lnTo>
                <a:lnTo>
                  <a:pt x="171058" y="46524"/>
                </a:lnTo>
                <a:lnTo>
                  <a:pt x="182751" y="86499"/>
                </a:lnTo>
                <a:lnTo>
                  <a:pt x="181691" y="101971"/>
                </a:lnTo>
                <a:lnTo>
                  <a:pt x="166673" y="142226"/>
                </a:lnTo>
                <a:lnTo>
                  <a:pt x="137340" y="170343"/>
                </a:lnTo>
                <a:lnTo>
                  <a:pt x="98128" y="182600"/>
                </a:lnTo>
                <a:lnTo>
                  <a:pt x="82349" y="181591"/>
                </a:lnTo>
                <a:lnTo>
                  <a:pt x="41520" y="166919"/>
                </a:lnTo>
                <a:lnTo>
                  <a:pt x="13068" y="138132"/>
                </a:lnTo>
                <a:lnTo>
                  <a:pt x="357" y="99545"/>
                </a:lnTo>
                <a:lnTo>
                  <a:pt x="0" y="91400"/>
                </a:lnTo>
                <a:close/>
              </a:path>
            </a:pathLst>
          </a:custGeom>
          <a:ln w="12192">
            <a:solidFill>
              <a:srgbClr val="00C79F"/>
            </a:solidFill>
          </a:ln>
        </p:spPr>
        <p:txBody>
          <a:bodyPr wrap="square" lIns="0" tIns="0" rIns="0" bIns="0" rtlCol="0">
            <a:noAutofit/>
          </a:bodyPr>
          <a:lstStyle/>
          <a:p>
            <a:endParaRPr sz="1463"/>
          </a:p>
        </p:txBody>
      </p:sp>
      <p:sp>
        <p:nvSpPr>
          <p:cNvPr id="23" name="object 23"/>
          <p:cNvSpPr/>
          <p:nvPr/>
        </p:nvSpPr>
        <p:spPr>
          <a:xfrm>
            <a:off x="7554563" y="4133611"/>
            <a:ext cx="222727" cy="222544"/>
          </a:xfrm>
          <a:custGeom>
            <a:avLst/>
            <a:gdLst/>
            <a:ahLst/>
            <a:cxnLst/>
            <a:rect l="l" t="t" r="r" b="b"/>
            <a:pathLst>
              <a:path w="274126" h="273900">
                <a:moveTo>
                  <a:pt x="133107" y="0"/>
                </a:moveTo>
                <a:lnTo>
                  <a:pt x="90917" y="7946"/>
                </a:lnTo>
                <a:lnTo>
                  <a:pt x="54362" y="27778"/>
                </a:lnTo>
                <a:lnTo>
                  <a:pt x="25593" y="57346"/>
                </a:lnTo>
                <a:lnTo>
                  <a:pt x="6756" y="94503"/>
                </a:lnTo>
                <a:lnTo>
                  <a:pt x="0" y="137101"/>
                </a:lnTo>
                <a:lnTo>
                  <a:pt x="535" y="149277"/>
                </a:lnTo>
                <a:lnTo>
                  <a:pt x="10384" y="189150"/>
                </a:lnTo>
                <a:lnTo>
                  <a:pt x="31484" y="223482"/>
                </a:lnTo>
                <a:lnTo>
                  <a:pt x="62322" y="250339"/>
                </a:lnTo>
                <a:lnTo>
                  <a:pt x="101386" y="267790"/>
                </a:lnTo>
                <a:lnTo>
                  <a:pt x="147164" y="273900"/>
                </a:lnTo>
                <a:lnTo>
                  <a:pt x="161159" y="272154"/>
                </a:lnTo>
                <a:lnTo>
                  <a:pt x="200022" y="258816"/>
                </a:lnTo>
                <a:lnTo>
                  <a:pt x="232656" y="234624"/>
                </a:lnTo>
                <a:lnTo>
                  <a:pt x="257077" y="201251"/>
                </a:lnTo>
                <a:lnTo>
                  <a:pt x="271295" y="160368"/>
                </a:lnTo>
                <a:lnTo>
                  <a:pt x="274126" y="129766"/>
                </a:lnTo>
                <a:lnTo>
                  <a:pt x="272624" y="115517"/>
                </a:lnTo>
                <a:lnTo>
                  <a:pt x="259816" y="75895"/>
                </a:lnTo>
                <a:lnTo>
                  <a:pt x="236018" y="42555"/>
                </a:lnTo>
                <a:lnTo>
                  <a:pt x="203108" y="17553"/>
                </a:lnTo>
                <a:lnTo>
                  <a:pt x="162963" y="2947"/>
                </a:lnTo>
                <a:lnTo>
                  <a:pt x="133107" y="0"/>
                </a:lnTo>
                <a:close/>
              </a:path>
            </a:pathLst>
          </a:custGeom>
          <a:solidFill>
            <a:srgbClr val="00C79F"/>
          </a:solidFill>
        </p:spPr>
        <p:txBody>
          <a:bodyPr wrap="square" lIns="0" tIns="0" rIns="0" bIns="0" rtlCol="0">
            <a:noAutofit/>
          </a:bodyPr>
          <a:lstStyle/>
          <a:p>
            <a:endParaRPr sz="1463"/>
          </a:p>
        </p:txBody>
      </p:sp>
      <p:sp>
        <p:nvSpPr>
          <p:cNvPr id="24" name="object 24"/>
          <p:cNvSpPr/>
          <p:nvPr/>
        </p:nvSpPr>
        <p:spPr>
          <a:xfrm>
            <a:off x="7554563" y="4133611"/>
            <a:ext cx="222727" cy="222544"/>
          </a:xfrm>
          <a:custGeom>
            <a:avLst/>
            <a:gdLst/>
            <a:ahLst/>
            <a:cxnLst/>
            <a:rect l="l" t="t" r="r" b="b"/>
            <a:pathLst>
              <a:path w="274126" h="273900">
                <a:moveTo>
                  <a:pt x="0" y="137101"/>
                </a:moveTo>
                <a:lnTo>
                  <a:pt x="6756" y="94503"/>
                </a:lnTo>
                <a:lnTo>
                  <a:pt x="25593" y="57346"/>
                </a:lnTo>
                <a:lnTo>
                  <a:pt x="54362" y="27778"/>
                </a:lnTo>
                <a:lnTo>
                  <a:pt x="90917" y="7946"/>
                </a:lnTo>
                <a:lnTo>
                  <a:pt x="133107" y="0"/>
                </a:lnTo>
                <a:lnTo>
                  <a:pt x="148298" y="743"/>
                </a:lnTo>
                <a:lnTo>
                  <a:pt x="190437" y="11428"/>
                </a:lnTo>
                <a:lnTo>
                  <a:pt x="225968" y="33193"/>
                </a:lnTo>
                <a:lnTo>
                  <a:pt x="253012" y="63982"/>
                </a:lnTo>
                <a:lnTo>
                  <a:pt x="269691" y="101739"/>
                </a:lnTo>
                <a:lnTo>
                  <a:pt x="274126" y="129766"/>
                </a:lnTo>
                <a:lnTo>
                  <a:pt x="273425" y="145360"/>
                </a:lnTo>
                <a:lnTo>
                  <a:pt x="263048" y="188375"/>
                </a:lnTo>
                <a:lnTo>
                  <a:pt x="241807" y="224437"/>
                </a:lnTo>
                <a:lnTo>
                  <a:pt x="211690" y="251875"/>
                </a:lnTo>
                <a:lnTo>
                  <a:pt x="174682" y="269017"/>
                </a:lnTo>
                <a:lnTo>
                  <a:pt x="147164" y="273900"/>
                </a:lnTo>
                <a:lnTo>
                  <a:pt x="131252" y="273243"/>
                </a:lnTo>
                <a:lnTo>
                  <a:pt x="87544" y="263138"/>
                </a:lnTo>
                <a:lnTo>
                  <a:pt x="51054" y="242337"/>
                </a:lnTo>
                <a:lnTo>
                  <a:pt x="23294" y="212773"/>
                </a:lnTo>
                <a:lnTo>
                  <a:pt x="5777" y="176379"/>
                </a:lnTo>
                <a:lnTo>
                  <a:pt x="0" y="137101"/>
                </a:lnTo>
                <a:close/>
              </a:path>
            </a:pathLst>
          </a:custGeom>
          <a:ln w="12192">
            <a:solidFill>
              <a:srgbClr val="00C79F"/>
            </a:solidFill>
          </a:ln>
        </p:spPr>
        <p:txBody>
          <a:bodyPr wrap="square" lIns="0" tIns="0" rIns="0" bIns="0" rtlCol="0">
            <a:noAutofit/>
          </a:bodyPr>
          <a:lstStyle/>
          <a:p>
            <a:endParaRPr sz="1463"/>
          </a:p>
        </p:txBody>
      </p:sp>
      <p:sp>
        <p:nvSpPr>
          <p:cNvPr id="25" name="object 25"/>
          <p:cNvSpPr/>
          <p:nvPr/>
        </p:nvSpPr>
        <p:spPr>
          <a:xfrm>
            <a:off x="9072657" y="2434685"/>
            <a:ext cx="245173" cy="245173"/>
          </a:xfrm>
          <a:prstGeom prst="rect">
            <a:avLst/>
          </a:prstGeom>
          <a:blipFill>
            <a:blip r:embed="rId5" cstate="print"/>
            <a:stretch>
              <a:fillRect/>
            </a:stretch>
          </a:blipFill>
        </p:spPr>
        <p:txBody>
          <a:bodyPr wrap="square" lIns="0" tIns="0" rIns="0" bIns="0" rtlCol="0">
            <a:noAutofit/>
          </a:bodyPr>
          <a:lstStyle/>
          <a:p>
            <a:endParaRPr sz="1463"/>
          </a:p>
        </p:txBody>
      </p:sp>
      <p:sp>
        <p:nvSpPr>
          <p:cNvPr id="26" name="object 26"/>
          <p:cNvSpPr/>
          <p:nvPr/>
        </p:nvSpPr>
        <p:spPr>
          <a:xfrm>
            <a:off x="9098662" y="2460720"/>
            <a:ext cx="148485" cy="148363"/>
          </a:xfrm>
          <a:custGeom>
            <a:avLst/>
            <a:gdLst/>
            <a:ahLst/>
            <a:cxnLst/>
            <a:rect l="l" t="t" r="r" b="b"/>
            <a:pathLst>
              <a:path w="182751" h="182600">
                <a:moveTo>
                  <a:pt x="88734" y="0"/>
                </a:moveTo>
                <a:lnTo>
                  <a:pt x="47829" y="10990"/>
                </a:lnTo>
                <a:lnTo>
                  <a:pt x="17038" y="38194"/>
                </a:lnTo>
                <a:lnTo>
                  <a:pt x="1153" y="76817"/>
                </a:lnTo>
                <a:lnTo>
                  <a:pt x="0" y="91400"/>
                </a:lnTo>
                <a:lnTo>
                  <a:pt x="357" y="99545"/>
                </a:lnTo>
                <a:lnTo>
                  <a:pt x="13068" y="138132"/>
                </a:lnTo>
                <a:lnTo>
                  <a:pt x="41520" y="166919"/>
                </a:lnTo>
                <a:lnTo>
                  <a:pt x="82349" y="181591"/>
                </a:lnTo>
                <a:lnTo>
                  <a:pt x="98128" y="182600"/>
                </a:lnTo>
                <a:lnTo>
                  <a:pt x="112023" y="180506"/>
                </a:lnTo>
                <a:lnTo>
                  <a:pt x="148434" y="162549"/>
                </a:lnTo>
                <a:lnTo>
                  <a:pt x="173488" y="129973"/>
                </a:lnTo>
                <a:lnTo>
                  <a:pt x="182751" y="86499"/>
                </a:lnTo>
                <a:lnTo>
                  <a:pt x="180891" y="72348"/>
                </a:lnTo>
                <a:lnTo>
                  <a:pt x="163395" y="35191"/>
                </a:lnTo>
                <a:lnTo>
                  <a:pt x="131280" y="9545"/>
                </a:lnTo>
                <a:lnTo>
                  <a:pt x="88734" y="0"/>
                </a:lnTo>
                <a:close/>
              </a:path>
            </a:pathLst>
          </a:custGeom>
          <a:solidFill>
            <a:srgbClr val="00C79F"/>
          </a:solidFill>
        </p:spPr>
        <p:txBody>
          <a:bodyPr wrap="square" lIns="0" tIns="0" rIns="0" bIns="0" rtlCol="0">
            <a:noAutofit/>
          </a:bodyPr>
          <a:lstStyle/>
          <a:p>
            <a:endParaRPr sz="1463"/>
          </a:p>
        </p:txBody>
      </p:sp>
      <p:sp>
        <p:nvSpPr>
          <p:cNvPr id="27" name="object 27"/>
          <p:cNvSpPr/>
          <p:nvPr/>
        </p:nvSpPr>
        <p:spPr>
          <a:xfrm>
            <a:off x="9098662" y="2460720"/>
            <a:ext cx="148485" cy="148363"/>
          </a:xfrm>
          <a:custGeom>
            <a:avLst/>
            <a:gdLst/>
            <a:ahLst/>
            <a:cxnLst/>
            <a:rect l="l" t="t" r="r" b="b"/>
            <a:pathLst>
              <a:path w="182751" h="182600">
                <a:moveTo>
                  <a:pt x="0" y="91400"/>
                </a:moveTo>
                <a:lnTo>
                  <a:pt x="9850" y="50036"/>
                </a:lnTo>
                <a:lnTo>
                  <a:pt x="36205" y="18493"/>
                </a:lnTo>
                <a:lnTo>
                  <a:pt x="74271" y="1566"/>
                </a:lnTo>
                <a:lnTo>
                  <a:pt x="88734" y="0"/>
                </a:lnTo>
                <a:lnTo>
                  <a:pt x="103817" y="1109"/>
                </a:lnTo>
                <a:lnTo>
                  <a:pt x="143351" y="16532"/>
                </a:lnTo>
                <a:lnTo>
                  <a:pt x="171058" y="46524"/>
                </a:lnTo>
                <a:lnTo>
                  <a:pt x="182751" y="86499"/>
                </a:lnTo>
                <a:lnTo>
                  <a:pt x="181691" y="101971"/>
                </a:lnTo>
                <a:lnTo>
                  <a:pt x="166673" y="142226"/>
                </a:lnTo>
                <a:lnTo>
                  <a:pt x="137340" y="170343"/>
                </a:lnTo>
                <a:lnTo>
                  <a:pt x="98128" y="182600"/>
                </a:lnTo>
                <a:lnTo>
                  <a:pt x="82349" y="181591"/>
                </a:lnTo>
                <a:lnTo>
                  <a:pt x="41520" y="166919"/>
                </a:lnTo>
                <a:lnTo>
                  <a:pt x="13068" y="138132"/>
                </a:lnTo>
                <a:lnTo>
                  <a:pt x="357" y="99545"/>
                </a:lnTo>
                <a:lnTo>
                  <a:pt x="0" y="91400"/>
                </a:lnTo>
                <a:close/>
              </a:path>
            </a:pathLst>
          </a:custGeom>
          <a:ln w="12192">
            <a:solidFill>
              <a:srgbClr val="00C79F"/>
            </a:solidFill>
          </a:ln>
        </p:spPr>
        <p:txBody>
          <a:bodyPr wrap="square" lIns="0" tIns="0" rIns="0" bIns="0" rtlCol="0">
            <a:noAutofit/>
          </a:bodyPr>
          <a:lstStyle/>
          <a:p>
            <a:endParaRPr sz="1463"/>
          </a:p>
        </p:txBody>
      </p:sp>
      <p:sp>
        <p:nvSpPr>
          <p:cNvPr id="28" name="object 28"/>
          <p:cNvSpPr/>
          <p:nvPr/>
        </p:nvSpPr>
        <p:spPr>
          <a:xfrm>
            <a:off x="9062752" y="2423588"/>
            <a:ext cx="222727" cy="222544"/>
          </a:xfrm>
          <a:custGeom>
            <a:avLst/>
            <a:gdLst/>
            <a:ahLst/>
            <a:cxnLst/>
            <a:rect l="l" t="t" r="r" b="b"/>
            <a:pathLst>
              <a:path w="274126" h="273900">
                <a:moveTo>
                  <a:pt x="133107" y="0"/>
                </a:moveTo>
                <a:lnTo>
                  <a:pt x="90917" y="7946"/>
                </a:lnTo>
                <a:lnTo>
                  <a:pt x="54362" y="27778"/>
                </a:lnTo>
                <a:lnTo>
                  <a:pt x="25593" y="57346"/>
                </a:lnTo>
                <a:lnTo>
                  <a:pt x="6756" y="94503"/>
                </a:lnTo>
                <a:lnTo>
                  <a:pt x="0" y="137101"/>
                </a:lnTo>
                <a:lnTo>
                  <a:pt x="535" y="149277"/>
                </a:lnTo>
                <a:lnTo>
                  <a:pt x="10384" y="189150"/>
                </a:lnTo>
                <a:lnTo>
                  <a:pt x="31484" y="223482"/>
                </a:lnTo>
                <a:lnTo>
                  <a:pt x="62322" y="250339"/>
                </a:lnTo>
                <a:lnTo>
                  <a:pt x="101386" y="267790"/>
                </a:lnTo>
                <a:lnTo>
                  <a:pt x="147164" y="273900"/>
                </a:lnTo>
                <a:lnTo>
                  <a:pt x="161159" y="272154"/>
                </a:lnTo>
                <a:lnTo>
                  <a:pt x="200022" y="258816"/>
                </a:lnTo>
                <a:lnTo>
                  <a:pt x="232656" y="234624"/>
                </a:lnTo>
                <a:lnTo>
                  <a:pt x="257077" y="201251"/>
                </a:lnTo>
                <a:lnTo>
                  <a:pt x="271295" y="160368"/>
                </a:lnTo>
                <a:lnTo>
                  <a:pt x="274126" y="129766"/>
                </a:lnTo>
                <a:lnTo>
                  <a:pt x="272624" y="115517"/>
                </a:lnTo>
                <a:lnTo>
                  <a:pt x="259816" y="75895"/>
                </a:lnTo>
                <a:lnTo>
                  <a:pt x="236018" y="42555"/>
                </a:lnTo>
                <a:lnTo>
                  <a:pt x="203108" y="17553"/>
                </a:lnTo>
                <a:lnTo>
                  <a:pt x="162963" y="2947"/>
                </a:lnTo>
                <a:lnTo>
                  <a:pt x="133107" y="0"/>
                </a:lnTo>
                <a:close/>
              </a:path>
            </a:pathLst>
          </a:custGeom>
          <a:solidFill>
            <a:srgbClr val="00C79F"/>
          </a:solidFill>
        </p:spPr>
        <p:txBody>
          <a:bodyPr wrap="square" lIns="0" tIns="0" rIns="0" bIns="0" rtlCol="0">
            <a:noAutofit/>
          </a:bodyPr>
          <a:lstStyle/>
          <a:p>
            <a:endParaRPr sz="1463"/>
          </a:p>
        </p:txBody>
      </p:sp>
      <p:sp>
        <p:nvSpPr>
          <p:cNvPr id="29" name="object 29"/>
          <p:cNvSpPr/>
          <p:nvPr/>
        </p:nvSpPr>
        <p:spPr>
          <a:xfrm>
            <a:off x="9062752" y="2423588"/>
            <a:ext cx="222727" cy="222544"/>
          </a:xfrm>
          <a:custGeom>
            <a:avLst/>
            <a:gdLst/>
            <a:ahLst/>
            <a:cxnLst/>
            <a:rect l="l" t="t" r="r" b="b"/>
            <a:pathLst>
              <a:path w="274126" h="273900">
                <a:moveTo>
                  <a:pt x="0" y="137101"/>
                </a:moveTo>
                <a:lnTo>
                  <a:pt x="6756" y="94503"/>
                </a:lnTo>
                <a:lnTo>
                  <a:pt x="25593" y="57346"/>
                </a:lnTo>
                <a:lnTo>
                  <a:pt x="54362" y="27778"/>
                </a:lnTo>
                <a:lnTo>
                  <a:pt x="90917" y="7946"/>
                </a:lnTo>
                <a:lnTo>
                  <a:pt x="133107" y="0"/>
                </a:lnTo>
                <a:lnTo>
                  <a:pt x="148298" y="743"/>
                </a:lnTo>
                <a:lnTo>
                  <a:pt x="190437" y="11428"/>
                </a:lnTo>
                <a:lnTo>
                  <a:pt x="225968" y="33193"/>
                </a:lnTo>
                <a:lnTo>
                  <a:pt x="253012" y="63982"/>
                </a:lnTo>
                <a:lnTo>
                  <a:pt x="269691" y="101739"/>
                </a:lnTo>
                <a:lnTo>
                  <a:pt x="274126" y="129766"/>
                </a:lnTo>
                <a:lnTo>
                  <a:pt x="273425" y="145360"/>
                </a:lnTo>
                <a:lnTo>
                  <a:pt x="263048" y="188375"/>
                </a:lnTo>
                <a:lnTo>
                  <a:pt x="241807" y="224437"/>
                </a:lnTo>
                <a:lnTo>
                  <a:pt x="211690" y="251875"/>
                </a:lnTo>
                <a:lnTo>
                  <a:pt x="174682" y="269017"/>
                </a:lnTo>
                <a:lnTo>
                  <a:pt x="147164" y="273900"/>
                </a:lnTo>
                <a:lnTo>
                  <a:pt x="131252" y="273243"/>
                </a:lnTo>
                <a:lnTo>
                  <a:pt x="87544" y="263138"/>
                </a:lnTo>
                <a:lnTo>
                  <a:pt x="51054" y="242337"/>
                </a:lnTo>
                <a:lnTo>
                  <a:pt x="23294" y="212773"/>
                </a:lnTo>
                <a:lnTo>
                  <a:pt x="5777" y="176379"/>
                </a:lnTo>
                <a:lnTo>
                  <a:pt x="0" y="137101"/>
                </a:lnTo>
                <a:close/>
              </a:path>
            </a:pathLst>
          </a:custGeom>
          <a:ln w="12192">
            <a:solidFill>
              <a:srgbClr val="00C79F"/>
            </a:solidFill>
          </a:ln>
        </p:spPr>
        <p:txBody>
          <a:bodyPr wrap="square" lIns="0" tIns="0" rIns="0" bIns="0" rtlCol="0">
            <a:noAutofit/>
          </a:bodyPr>
          <a:lstStyle/>
          <a:p>
            <a:endParaRPr sz="1463"/>
          </a:p>
        </p:txBody>
      </p:sp>
      <p:sp>
        <p:nvSpPr>
          <p:cNvPr id="30" name="object 30"/>
          <p:cNvSpPr/>
          <p:nvPr/>
        </p:nvSpPr>
        <p:spPr>
          <a:xfrm>
            <a:off x="292226" y="4883944"/>
            <a:ext cx="373952" cy="1208532"/>
          </a:xfrm>
          <a:prstGeom prst="rect">
            <a:avLst/>
          </a:prstGeom>
          <a:blipFill>
            <a:blip r:embed="rId6" cstate="print"/>
            <a:stretch>
              <a:fillRect/>
            </a:stretch>
          </a:blipFill>
        </p:spPr>
        <p:txBody>
          <a:bodyPr wrap="square" lIns="0" tIns="0" rIns="0" bIns="0" rtlCol="0">
            <a:noAutofit/>
          </a:bodyPr>
          <a:lstStyle/>
          <a:p>
            <a:endParaRPr sz="1463"/>
          </a:p>
        </p:txBody>
      </p:sp>
      <p:sp>
        <p:nvSpPr>
          <p:cNvPr id="31" name="object 31"/>
          <p:cNvSpPr/>
          <p:nvPr/>
        </p:nvSpPr>
        <p:spPr>
          <a:xfrm>
            <a:off x="322564" y="4914281"/>
            <a:ext cx="268721" cy="1110441"/>
          </a:xfrm>
          <a:custGeom>
            <a:avLst/>
            <a:gdLst/>
            <a:ahLst/>
            <a:cxnLst/>
            <a:rect l="l" t="t" r="r" b="b"/>
            <a:pathLst>
              <a:path w="330733" h="1366697">
                <a:moveTo>
                  <a:pt x="0" y="1366697"/>
                </a:moveTo>
                <a:lnTo>
                  <a:pt x="330733" y="0"/>
                </a:lnTo>
              </a:path>
            </a:pathLst>
          </a:custGeom>
          <a:ln w="22860">
            <a:solidFill>
              <a:srgbClr val="00C79F"/>
            </a:solidFill>
          </a:ln>
        </p:spPr>
        <p:txBody>
          <a:bodyPr wrap="square" lIns="0" tIns="0" rIns="0" bIns="0" rtlCol="0">
            <a:noAutofit/>
          </a:bodyPr>
          <a:lstStyle/>
          <a:p>
            <a:endParaRPr sz="1463"/>
          </a:p>
        </p:txBody>
      </p:sp>
      <p:sp>
        <p:nvSpPr>
          <p:cNvPr id="32" name="object 32"/>
          <p:cNvSpPr/>
          <p:nvPr/>
        </p:nvSpPr>
        <p:spPr>
          <a:xfrm>
            <a:off x="549782" y="4882706"/>
            <a:ext cx="445770" cy="105251"/>
          </a:xfrm>
          <a:prstGeom prst="rect">
            <a:avLst/>
          </a:prstGeom>
          <a:blipFill>
            <a:blip r:embed="rId7" cstate="print"/>
            <a:stretch>
              <a:fillRect/>
            </a:stretch>
          </a:blipFill>
        </p:spPr>
        <p:txBody>
          <a:bodyPr wrap="square" lIns="0" tIns="0" rIns="0" bIns="0" rtlCol="0">
            <a:noAutofit/>
          </a:bodyPr>
          <a:lstStyle/>
          <a:p>
            <a:endParaRPr sz="1463"/>
          </a:p>
        </p:txBody>
      </p:sp>
      <p:sp>
        <p:nvSpPr>
          <p:cNvPr id="33" name="object 33"/>
          <p:cNvSpPr/>
          <p:nvPr/>
        </p:nvSpPr>
        <p:spPr>
          <a:xfrm>
            <a:off x="580121" y="4913043"/>
            <a:ext cx="350383" cy="0"/>
          </a:xfrm>
          <a:custGeom>
            <a:avLst/>
            <a:gdLst/>
            <a:ahLst/>
            <a:cxnLst/>
            <a:rect l="l" t="t" r="r" b="b"/>
            <a:pathLst>
              <a:path w="431241">
                <a:moveTo>
                  <a:pt x="431241" y="0"/>
                </a:moveTo>
                <a:lnTo>
                  <a:pt x="0" y="0"/>
                </a:lnTo>
              </a:path>
            </a:pathLst>
          </a:custGeom>
          <a:ln w="22860">
            <a:solidFill>
              <a:srgbClr val="00C79F"/>
            </a:solidFill>
          </a:ln>
        </p:spPr>
        <p:txBody>
          <a:bodyPr wrap="square" lIns="0" tIns="0" rIns="0" bIns="0" rtlCol="0">
            <a:noAutofit/>
          </a:bodyPr>
          <a:lstStyle/>
          <a:p>
            <a:endParaRPr sz="1463"/>
          </a:p>
        </p:txBody>
      </p:sp>
      <p:sp>
        <p:nvSpPr>
          <p:cNvPr id="34" name="object 34"/>
          <p:cNvSpPr/>
          <p:nvPr/>
        </p:nvSpPr>
        <p:spPr>
          <a:xfrm>
            <a:off x="4421790" y="3962686"/>
            <a:ext cx="377666" cy="742950"/>
          </a:xfrm>
          <a:prstGeom prst="rect">
            <a:avLst/>
          </a:prstGeom>
          <a:blipFill>
            <a:blip r:embed="rId8" cstate="print"/>
            <a:stretch>
              <a:fillRect/>
            </a:stretch>
          </a:blipFill>
        </p:spPr>
        <p:txBody>
          <a:bodyPr wrap="square" lIns="0" tIns="0" rIns="0" bIns="0" rtlCol="0">
            <a:noAutofit/>
          </a:bodyPr>
          <a:lstStyle/>
          <a:p>
            <a:endParaRPr sz="1463"/>
          </a:p>
        </p:txBody>
      </p:sp>
      <p:sp>
        <p:nvSpPr>
          <p:cNvPr id="35" name="object 35"/>
          <p:cNvSpPr/>
          <p:nvPr/>
        </p:nvSpPr>
        <p:spPr>
          <a:xfrm>
            <a:off x="4452128" y="3993023"/>
            <a:ext cx="273550" cy="643477"/>
          </a:xfrm>
          <a:custGeom>
            <a:avLst/>
            <a:gdLst/>
            <a:ahLst/>
            <a:cxnLst/>
            <a:rect l="l" t="t" r="r" b="b"/>
            <a:pathLst>
              <a:path w="336677" h="791972">
                <a:moveTo>
                  <a:pt x="336677" y="791972"/>
                </a:moveTo>
                <a:lnTo>
                  <a:pt x="0" y="0"/>
                </a:lnTo>
              </a:path>
            </a:pathLst>
          </a:custGeom>
          <a:ln w="22860">
            <a:solidFill>
              <a:srgbClr val="00C79F"/>
            </a:solidFill>
          </a:ln>
        </p:spPr>
        <p:txBody>
          <a:bodyPr wrap="square" lIns="0" tIns="0" rIns="0" bIns="0" rtlCol="0">
            <a:noAutofit/>
          </a:bodyPr>
          <a:lstStyle/>
          <a:p>
            <a:endParaRPr sz="1463"/>
          </a:p>
        </p:txBody>
      </p:sp>
      <p:sp>
        <p:nvSpPr>
          <p:cNvPr id="36" name="object 36"/>
          <p:cNvSpPr/>
          <p:nvPr/>
        </p:nvSpPr>
        <p:spPr>
          <a:xfrm>
            <a:off x="7195471" y="3312605"/>
            <a:ext cx="512635" cy="931163"/>
          </a:xfrm>
          <a:prstGeom prst="rect">
            <a:avLst/>
          </a:prstGeom>
          <a:blipFill>
            <a:blip r:embed="rId9" cstate="print"/>
            <a:stretch>
              <a:fillRect/>
            </a:stretch>
          </a:blipFill>
        </p:spPr>
        <p:txBody>
          <a:bodyPr wrap="square" lIns="0" tIns="0" rIns="0" bIns="0" rtlCol="0">
            <a:noAutofit/>
          </a:bodyPr>
          <a:lstStyle/>
          <a:p>
            <a:endParaRPr sz="1463"/>
          </a:p>
        </p:txBody>
      </p:sp>
      <p:sp>
        <p:nvSpPr>
          <p:cNvPr id="37" name="object 37"/>
          <p:cNvSpPr/>
          <p:nvPr/>
        </p:nvSpPr>
        <p:spPr>
          <a:xfrm>
            <a:off x="7225808" y="3342942"/>
            <a:ext cx="408519" cy="832000"/>
          </a:xfrm>
          <a:custGeom>
            <a:avLst/>
            <a:gdLst/>
            <a:ahLst/>
            <a:cxnLst/>
            <a:rect l="l" t="t" r="r" b="b"/>
            <a:pathLst>
              <a:path w="502793" h="1024001">
                <a:moveTo>
                  <a:pt x="502793" y="1024000"/>
                </a:moveTo>
                <a:lnTo>
                  <a:pt x="0" y="0"/>
                </a:lnTo>
              </a:path>
            </a:pathLst>
          </a:custGeom>
          <a:ln w="22860">
            <a:solidFill>
              <a:srgbClr val="00C79F"/>
            </a:solidFill>
          </a:ln>
        </p:spPr>
        <p:txBody>
          <a:bodyPr wrap="square" lIns="0" tIns="0" rIns="0" bIns="0" rtlCol="0">
            <a:noAutofit/>
          </a:bodyPr>
          <a:lstStyle/>
          <a:p>
            <a:endParaRPr sz="1463"/>
          </a:p>
        </p:txBody>
      </p:sp>
      <p:sp>
        <p:nvSpPr>
          <p:cNvPr id="38" name="object 38"/>
          <p:cNvSpPr/>
          <p:nvPr/>
        </p:nvSpPr>
        <p:spPr>
          <a:xfrm>
            <a:off x="6689026" y="3311367"/>
            <a:ext cx="629031" cy="105250"/>
          </a:xfrm>
          <a:prstGeom prst="rect">
            <a:avLst/>
          </a:prstGeom>
          <a:blipFill>
            <a:blip r:embed="rId10" cstate="print"/>
            <a:stretch>
              <a:fillRect/>
            </a:stretch>
          </a:blipFill>
        </p:spPr>
        <p:txBody>
          <a:bodyPr wrap="square" lIns="0" tIns="0" rIns="0" bIns="0" rtlCol="0">
            <a:noAutofit/>
          </a:bodyPr>
          <a:lstStyle/>
          <a:p>
            <a:endParaRPr sz="1463"/>
          </a:p>
        </p:txBody>
      </p:sp>
      <p:sp>
        <p:nvSpPr>
          <p:cNvPr id="39" name="object 39"/>
          <p:cNvSpPr/>
          <p:nvPr/>
        </p:nvSpPr>
        <p:spPr>
          <a:xfrm>
            <a:off x="6710696" y="3341703"/>
            <a:ext cx="532757" cy="0"/>
          </a:xfrm>
          <a:custGeom>
            <a:avLst/>
            <a:gdLst/>
            <a:ahLst/>
            <a:cxnLst/>
            <a:rect l="l" t="t" r="r" b="b"/>
            <a:pathLst>
              <a:path w="655701">
                <a:moveTo>
                  <a:pt x="0" y="0"/>
                </a:moveTo>
                <a:lnTo>
                  <a:pt x="655701" y="0"/>
                </a:lnTo>
              </a:path>
            </a:pathLst>
          </a:custGeom>
          <a:ln w="22860">
            <a:solidFill>
              <a:srgbClr val="00C79F"/>
            </a:solidFill>
          </a:ln>
        </p:spPr>
        <p:txBody>
          <a:bodyPr wrap="square" lIns="0" tIns="0" rIns="0" bIns="0" rtlCol="0">
            <a:noAutofit/>
          </a:bodyPr>
          <a:lstStyle/>
          <a:p>
            <a:endParaRPr sz="1463"/>
          </a:p>
        </p:txBody>
      </p:sp>
      <p:sp>
        <p:nvSpPr>
          <p:cNvPr id="40" name="object 40"/>
          <p:cNvSpPr/>
          <p:nvPr/>
        </p:nvSpPr>
        <p:spPr>
          <a:xfrm>
            <a:off x="8964929" y="2035969"/>
            <a:ext cx="279845" cy="471773"/>
          </a:xfrm>
          <a:prstGeom prst="rect">
            <a:avLst/>
          </a:prstGeom>
          <a:blipFill>
            <a:blip r:embed="rId11" cstate="print"/>
            <a:stretch>
              <a:fillRect/>
            </a:stretch>
          </a:blipFill>
        </p:spPr>
        <p:txBody>
          <a:bodyPr wrap="square" lIns="0" tIns="0" rIns="0" bIns="0" rtlCol="0">
            <a:noAutofit/>
          </a:bodyPr>
          <a:lstStyle/>
          <a:p>
            <a:endParaRPr sz="1463"/>
          </a:p>
        </p:txBody>
      </p:sp>
      <p:sp>
        <p:nvSpPr>
          <p:cNvPr id="41" name="object 41"/>
          <p:cNvSpPr/>
          <p:nvPr/>
        </p:nvSpPr>
        <p:spPr>
          <a:xfrm>
            <a:off x="8995267" y="2066306"/>
            <a:ext cx="176347" cy="372610"/>
          </a:xfrm>
          <a:custGeom>
            <a:avLst/>
            <a:gdLst/>
            <a:ahLst/>
            <a:cxnLst/>
            <a:rect l="l" t="t" r="r" b="b"/>
            <a:pathLst>
              <a:path w="217043" h="458597">
                <a:moveTo>
                  <a:pt x="217043" y="458597"/>
                </a:moveTo>
                <a:lnTo>
                  <a:pt x="0" y="0"/>
                </a:lnTo>
              </a:path>
            </a:pathLst>
          </a:custGeom>
          <a:ln w="22860">
            <a:solidFill>
              <a:srgbClr val="00C79F"/>
            </a:solidFill>
          </a:ln>
        </p:spPr>
        <p:txBody>
          <a:bodyPr wrap="square" lIns="0" tIns="0" rIns="0" bIns="0" rtlCol="0">
            <a:noAutofit/>
          </a:bodyPr>
          <a:lstStyle/>
          <a:p>
            <a:endParaRPr sz="1463"/>
          </a:p>
        </p:txBody>
      </p:sp>
      <p:sp>
        <p:nvSpPr>
          <p:cNvPr id="42" name="object 42"/>
          <p:cNvSpPr/>
          <p:nvPr/>
        </p:nvSpPr>
        <p:spPr>
          <a:xfrm>
            <a:off x="8750712" y="2035969"/>
            <a:ext cx="325659" cy="105250"/>
          </a:xfrm>
          <a:prstGeom prst="rect">
            <a:avLst/>
          </a:prstGeom>
          <a:blipFill>
            <a:blip r:embed="rId12" cstate="print"/>
            <a:stretch>
              <a:fillRect/>
            </a:stretch>
          </a:blipFill>
        </p:spPr>
        <p:txBody>
          <a:bodyPr wrap="square" lIns="0" tIns="0" rIns="0" bIns="0" rtlCol="0">
            <a:noAutofit/>
          </a:bodyPr>
          <a:lstStyle/>
          <a:p>
            <a:endParaRPr sz="1463"/>
          </a:p>
        </p:txBody>
      </p:sp>
      <p:sp>
        <p:nvSpPr>
          <p:cNvPr id="43" name="object 43"/>
          <p:cNvSpPr/>
          <p:nvPr/>
        </p:nvSpPr>
        <p:spPr>
          <a:xfrm>
            <a:off x="8772383" y="2066306"/>
            <a:ext cx="229901" cy="0"/>
          </a:xfrm>
          <a:custGeom>
            <a:avLst/>
            <a:gdLst/>
            <a:ahLst/>
            <a:cxnLst/>
            <a:rect l="l" t="t" r="r" b="b"/>
            <a:pathLst>
              <a:path w="282955">
                <a:moveTo>
                  <a:pt x="0" y="0"/>
                </a:moveTo>
                <a:lnTo>
                  <a:pt x="282955" y="0"/>
                </a:lnTo>
              </a:path>
            </a:pathLst>
          </a:custGeom>
          <a:ln w="22860">
            <a:solidFill>
              <a:srgbClr val="00C79F"/>
            </a:solidFill>
          </a:ln>
        </p:spPr>
        <p:txBody>
          <a:bodyPr wrap="square" lIns="0" tIns="0" rIns="0" bIns="0" rtlCol="0">
            <a:noAutofit/>
          </a:bodyPr>
          <a:lstStyle/>
          <a:p>
            <a:endParaRPr sz="1463"/>
          </a:p>
        </p:txBody>
      </p:sp>
      <p:sp>
        <p:nvSpPr>
          <p:cNvPr id="44" name="object 44"/>
          <p:cNvSpPr/>
          <p:nvPr/>
        </p:nvSpPr>
        <p:spPr>
          <a:xfrm>
            <a:off x="682276" y="4282153"/>
            <a:ext cx="2464118" cy="1102043"/>
          </a:xfrm>
          <a:prstGeom prst="rect">
            <a:avLst/>
          </a:prstGeom>
          <a:blipFill>
            <a:blip r:embed="rId13" cstate="print"/>
            <a:stretch>
              <a:fillRect/>
            </a:stretch>
          </a:blipFill>
        </p:spPr>
        <p:txBody>
          <a:bodyPr wrap="square" lIns="0" tIns="0" rIns="0" bIns="0" rtlCol="0">
            <a:noAutofit/>
          </a:bodyPr>
          <a:lstStyle/>
          <a:p>
            <a:endParaRPr sz="1463"/>
          </a:p>
        </p:txBody>
      </p:sp>
      <p:sp>
        <p:nvSpPr>
          <p:cNvPr id="45" name="object 45"/>
          <p:cNvSpPr/>
          <p:nvPr/>
        </p:nvSpPr>
        <p:spPr>
          <a:xfrm>
            <a:off x="703326" y="4303205"/>
            <a:ext cx="2377440" cy="1015365"/>
          </a:xfrm>
          <a:custGeom>
            <a:avLst/>
            <a:gdLst/>
            <a:ahLst/>
            <a:cxnLst/>
            <a:rect l="l" t="t" r="r" b="b"/>
            <a:pathLst>
              <a:path w="2926079" h="1249679">
                <a:moveTo>
                  <a:pt x="2717800" y="0"/>
                </a:moveTo>
                <a:lnTo>
                  <a:pt x="208280" y="0"/>
                </a:lnTo>
                <a:lnTo>
                  <a:pt x="191198" y="690"/>
                </a:lnTo>
                <a:lnTo>
                  <a:pt x="142449" y="10615"/>
                </a:lnTo>
                <a:lnTo>
                  <a:pt x="98569" y="31197"/>
                </a:lnTo>
                <a:lnTo>
                  <a:pt x="61006" y="60991"/>
                </a:lnTo>
                <a:lnTo>
                  <a:pt x="31206" y="98552"/>
                </a:lnTo>
                <a:lnTo>
                  <a:pt x="10618" y="142435"/>
                </a:lnTo>
                <a:lnTo>
                  <a:pt x="690" y="191193"/>
                </a:lnTo>
                <a:lnTo>
                  <a:pt x="0" y="208279"/>
                </a:lnTo>
                <a:lnTo>
                  <a:pt x="0" y="1041399"/>
                </a:lnTo>
                <a:lnTo>
                  <a:pt x="6053" y="1091450"/>
                </a:lnTo>
                <a:lnTo>
                  <a:pt x="23248" y="1137114"/>
                </a:lnTo>
                <a:lnTo>
                  <a:pt x="50138" y="1176943"/>
                </a:lnTo>
                <a:lnTo>
                  <a:pt x="85275" y="1209492"/>
                </a:lnTo>
                <a:lnTo>
                  <a:pt x="127210" y="1233311"/>
                </a:lnTo>
                <a:lnTo>
                  <a:pt x="174497" y="1246953"/>
                </a:lnTo>
                <a:lnTo>
                  <a:pt x="208280" y="1249679"/>
                </a:lnTo>
                <a:lnTo>
                  <a:pt x="2717800" y="1249679"/>
                </a:lnTo>
                <a:lnTo>
                  <a:pt x="2767862" y="1243626"/>
                </a:lnTo>
                <a:lnTo>
                  <a:pt x="2813530" y="1226431"/>
                </a:lnTo>
                <a:lnTo>
                  <a:pt x="2853359" y="1199541"/>
                </a:lnTo>
                <a:lnTo>
                  <a:pt x="2885903" y="1164404"/>
                </a:lnTo>
                <a:lnTo>
                  <a:pt x="2909716" y="1122469"/>
                </a:lnTo>
                <a:lnTo>
                  <a:pt x="2923354" y="1075182"/>
                </a:lnTo>
                <a:lnTo>
                  <a:pt x="2926080" y="1041399"/>
                </a:lnTo>
                <a:lnTo>
                  <a:pt x="2926080" y="208279"/>
                </a:lnTo>
                <a:lnTo>
                  <a:pt x="2920028" y="158217"/>
                </a:lnTo>
                <a:lnTo>
                  <a:pt x="2902838" y="112549"/>
                </a:lnTo>
                <a:lnTo>
                  <a:pt x="2875954" y="72720"/>
                </a:lnTo>
                <a:lnTo>
                  <a:pt x="2840821" y="40176"/>
                </a:lnTo>
                <a:lnTo>
                  <a:pt x="2798885" y="16363"/>
                </a:lnTo>
                <a:lnTo>
                  <a:pt x="2751591" y="2725"/>
                </a:lnTo>
                <a:lnTo>
                  <a:pt x="2717800" y="0"/>
                </a:lnTo>
                <a:close/>
              </a:path>
            </a:pathLst>
          </a:custGeom>
          <a:solidFill>
            <a:srgbClr val="FFFFFF"/>
          </a:solidFill>
        </p:spPr>
        <p:txBody>
          <a:bodyPr wrap="square" lIns="0" tIns="0" rIns="0" bIns="0" rtlCol="0">
            <a:noAutofit/>
          </a:bodyPr>
          <a:lstStyle/>
          <a:p>
            <a:endParaRPr sz="1463"/>
          </a:p>
        </p:txBody>
      </p:sp>
      <p:sp>
        <p:nvSpPr>
          <p:cNvPr id="46" name="object 46"/>
          <p:cNvSpPr txBox="1"/>
          <p:nvPr/>
        </p:nvSpPr>
        <p:spPr>
          <a:xfrm>
            <a:off x="1017676" y="4350052"/>
            <a:ext cx="1766570" cy="890508"/>
          </a:xfrm>
          <a:prstGeom prst="rect">
            <a:avLst/>
          </a:prstGeom>
        </p:spPr>
        <p:txBody>
          <a:bodyPr vert="horz" wrap="square" lIns="0" tIns="0" rIns="0" bIns="0" rtlCol="0">
            <a:noAutofit/>
          </a:bodyPr>
          <a:lstStyle/>
          <a:p>
            <a:pPr marR="36116" algn="ctr"/>
            <a:r>
              <a:rPr sz="1300" b="1" spc="-114" dirty="0">
                <a:latin typeface="Arial"/>
                <a:cs typeface="Arial"/>
              </a:rPr>
              <a:t>R</a:t>
            </a:r>
            <a:r>
              <a:rPr sz="1300" b="1" spc="-69" dirty="0">
                <a:latin typeface="Arial"/>
                <a:cs typeface="Arial"/>
              </a:rPr>
              <a:t>P</a:t>
            </a:r>
            <a:r>
              <a:rPr sz="1300" b="1" spc="-102" dirty="0">
                <a:latin typeface="Arial"/>
                <a:cs typeface="Arial"/>
              </a:rPr>
              <a:t>J</a:t>
            </a:r>
            <a:r>
              <a:rPr sz="1300" b="1" spc="-12" dirty="0">
                <a:latin typeface="Arial"/>
                <a:cs typeface="Arial"/>
              </a:rPr>
              <a:t>M</a:t>
            </a:r>
            <a:r>
              <a:rPr sz="1300" b="1" spc="-8" dirty="0">
                <a:latin typeface="Arial"/>
                <a:cs typeface="Arial"/>
              </a:rPr>
              <a:t> 1</a:t>
            </a:r>
            <a:r>
              <a:rPr sz="1300" b="1" spc="-203" dirty="0">
                <a:latin typeface="Arial"/>
                <a:cs typeface="Arial"/>
              </a:rPr>
              <a:t> </a:t>
            </a:r>
            <a:r>
              <a:rPr sz="1300" spc="-122" dirty="0">
                <a:latin typeface="Arial"/>
                <a:cs typeface="Arial"/>
              </a:rPr>
              <a:t>(</a:t>
            </a:r>
            <a:r>
              <a:rPr sz="1300" spc="33" dirty="0">
                <a:latin typeface="Arial"/>
                <a:cs typeface="Arial"/>
              </a:rPr>
              <a:t>2</a:t>
            </a:r>
            <a:r>
              <a:rPr sz="1300" spc="57" dirty="0">
                <a:latin typeface="Arial"/>
                <a:cs typeface="Arial"/>
              </a:rPr>
              <a:t>0</a:t>
            </a:r>
            <a:r>
              <a:rPr sz="1300" spc="61" dirty="0">
                <a:latin typeface="Arial"/>
                <a:cs typeface="Arial"/>
              </a:rPr>
              <a:t>0</a:t>
            </a:r>
            <a:r>
              <a:rPr sz="1300" spc="24" dirty="0">
                <a:latin typeface="Arial"/>
                <a:cs typeface="Arial"/>
              </a:rPr>
              <a:t>5</a:t>
            </a:r>
            <a:r>
              <a:rPr sz="1300" spc="-53" dirty="0">
                <a:latin typeface="Arial"/>
                <a:cs typeface="Arial"/>
              </a:rPr>
              <a:t>-</a:t>
            </a:r>
            <a:r>
              <a:rPr sz="1300" spc="33" dirty="0">
                <a:latin typeface="Arial"/>
                <a:cs typeface="Arial"/>
              </a:rPr>
              <a:t>2</a:t>
            </a:r>
            <a:r>
              <a:rPr sz="1300" spc="57" dirty="0">
                <a:latin typeface="Arial"/>
                <a:cs typeface="Arial"/>
              </a:rPr>
              <a:t>0</a:t>
            </a:r>
            <a:r>
              <a:rPr sz="1300" spc="61" dirty="0">
                <a:latin typeface="Arial"/>
                <a:cs typeface="Arial"/>
              </a:rPr>
              <a:t>0</a:t>
            </a:r>
            <a:r>
              <a:rPr sz="1300" spc="37" dirty="0">
                <a:latin typeface="Arial"/>
                <a:cs typeface="Arial"/>
              </a:rPr>
              <a:t>9</a:t>
            </a:r>
            <a:r>
              <a:rPr sz="1300" spc="-8" dirty="0">
                <a:latin typeface="Arial"/>
                <a:cs typeface="Arial"/>
              </a:rPr>
              <a:t>)</a:t>
            </a:r>
            <a:endParaRPr sz="1300">
              <a:latin typeface="Arial"/>
              <a:cs typeface="Arial"/>
            </a:endParaRPr>
          </a:p>
          <a:p>
            <a:pPr>
              <a:lnSpc>
                <a:spcPts val="691"/>
              </a:lnSpc>
              <a:spcBef>
                <a:spcPts val="19"/>
              </a:spcBef>
            </a:pPr>
            <a:endParaRPr sz="691"/>
          </a:p>
          <a:p>
            <a:pPr marL="10319" marR="10319" indent="-20638" algn="ctr"/>
            <a:r>
              <a:rPr sz="1950" b="1" spc="-106" dirty="0">
                <a:solidFill>
                  <a:srgbClr val="002CB9"/>
                </a:solidFill>
                <a:latin typeface="Arial"/>
                <a:cs typeface="Arial"/>
              </a:rPr>
              <a:t>G</a:t>
            </a:r>
            <a:r>
              <a:rPr sz="1950" b="1" spc="-28" dirty="0">
                <a:solidFill>
                  <a:srgbClr val="002CB9"/>
                </a:solidFill>
                <a:latin typeface="Arial"/>
                <a:cs typeface="Arial"/>
              </a:rPr>
              <a:t>OO</a:t>
            </a:r>
            <a:r>
              <a:rPr sz="1950" b="1" dirty="0">
                <a:solidFill>
                  <a:srgbClr val="002CB9"/>
                </a:solidFill>
                <a:latin typeface="Arial"/>
                <a:cs typeface="Arial"/>
              </a:rPr>
              <a:t>D </a:t>
            </a:r>
            <a:r>
              <a:rPr sz="1950" b="1" spc="-102" dirty="0">
                <a:solidFill>
                  <a:srgbClr val="002CB9"/>
                </a:solidFill>
                <a:latin typeface="Arial"/>
                <a:cs typeface="Arial"/>
              </a:rPr>
              <a:t>G</a:t>
            </a:r>
            <a:r>
              <a:rPr sz="1950" b="1" spc="-24" dirty="0">
                <a:solidFill>
                  <a:srgbClr val="002CB9"/>
                </a:solidFill>
                <a:latin typeface="Arial"/>
                <a:cs typeface="Arial"/>
              </a:rPr>
              <a:t>O</a:t>
            </a:r>
            <a:r>
              <a:rPr sz="1950" b="1" spc="81" dirty="0">
                <a:solidFill>
                  <a:srgbClr val="002CB9"/>
                </a:solidFill>
                <a:latin typeface="Arial"/>
                <a:cs typeface="Arial"/>
              </a:rPr>
              <a:t>V</a:t>
            </a:r>
            <a:r>
              <a:rPr sz="1950" b="1" spc="-142" dirty="0">
                <a:solidFill>
                  <a:srgbClr val="002CB9"/>
                </a:solidFill>
                <a:latin typeface="Arial"/>
                <a:cs typeface="Arial"/>
              </a:rPr>
              <a:t>E</a:t>
            </a:r>
            <a:r>
              <a:rPr sz="1950" b="1" spc="-89" dirty="0">
                <a:solidFill>
                  <a:srgbClr val="002CB9"/>
                </a:solidFill>
                <a:latin typeface="Arial"/>
                <a:cs typeface="Arial"/>
              </a:rPr>
              <a:t>R</a:t>
            </a:r>
            <a:r>
              <a:rPr sz="1950" b="1" spc="53" dirty="0">
                <a:solidFill>
                  <a:srgbClr val="002CB9"/>
                </a:solidFill>
                <a:latin typeface="Arial"/>
                <a:cs typeface="Arial"/>
              </a:rPr>
              <a:t>N</a:t>
            </a:r>
            <a:r>
              <a:rPr sz="1950" b="1" spc="-24" dirty="0">
                <a:solidFill>
                  <a:srgbClr val="002CB9"/>
                </a:solidFill>
                <a:latin typeface="Arial"/>
                <a:cs typeface="Arial"/>
              </a:rPr>
              <a:t>A</a:t>
            </a:r>
            <a:r>
              <a:rPr sz="1950" b="1" spc="53" dirty="0">
                <a:solidFill>
                  <a:srgbClr val="002CB9"/>
                </a:solidFill>
                <a:latin typeface="Arial"/>
                <a:cs typeface="Arial"/>
              </a:rPr>
              <a:t>N</a:t>
            </a:r>
            <a:r>
              <a:rPr sz="1950" b="1" spc="-49" dirty="0">
                <a:solidFill>
                  <a:srgbClr val="002CB9"/>
                </a:solidFill>
                <a:latin typeface="Arial"/>
                <a:cs typeface="Arial"/>
              </a:rPr>
              <a:t>C</a:t>
            </a:r>
            <a:r>
              <a:rPr sz="1950" b="1" dirty="0">
                <a:solidFill>
                  <a:srgbClr val="002CB9"/>
                </a:solidFill>
                <a:latin typeface="Arial"/>
                <a:cs typeface="Arial"/>
              </a:rPr>
              <a:t>E</a:t>
            </a:r>
            <a:endParaRPr sz="1950">
              <a:latin typeface="Arial"/>
              <a:cs typeface="Arial"/>
            </a:endParaRPr>
          </a:p>
        </p:txBody>
      </p:sp>
      <p:sp>
        <p:nvSpPr>
          <p:cNvPr id="47" name="object 47"/>
          <p:cNvSpPr/>
          <p:nvPr/>
        </p:nvSpPr>
        <p:spPr>
          <a:xfrm>
            <a:off x="2394776" y="3086004"/>
            <a:ext cx="2105025" cy="1100804"/>
          </a:xfrm>
          <a:prstGeom prst="rect">
            <a:avLst/>
          </a:prstGeom>
          <a:blipFill>
            <a:blip r:embed="rId14" cstate="print"/>
            <a:stretch>
              <a:fillRect/>
            </a:stretch>
          </a:blipFill>
        </p:spPr>
        <p:txBody>
          <a:bodyPr wrap="square" lIns="0" tIns="0" rIns="0" bIns="0" rtlCol="0">
            <a:noAutofit/>
          </a:bodyPr>
          <a:lstStyle/>
          <a:p>
            <a:endParaRPr sz="1463"/>
          </a:p>
        </p:txBody>
      </p:sp>
      <p:sp>
        <p:nvSpPr>
          <p:cNvPr id="48" name="object 48"/>
          <p:cNvSpPr/>
          <p:nvPr/>
        </p:nvSpPr>
        <p:spPr>
          <a:xfrm>
            <a:off x="2415825" y="3107055"/>
            <a:ext cx="2018348" cy="1014127"/>
          </a:xfrm>
          <a:custGeom>
            <a:avLst/>
            <a:gdLst/>
            <a:ahLst/>
            <a:cxnLst/>
            <a:rect l="l" t="t" r="r" b="b"/>
            <a:pathLst>
              <a:path w="2484120" h="1248155">
                <a:moveTo>
                  <a:pt x="2276093" y="0"/>
                </a:moveTo>
                <a:lnTo>
                  <a:pt x="208025" y="0"/>
                </a:lnTo>
                <a:lnTo>
                  <a:pt x="190958" y="689"/>
                </a:lnTo>
                <a:lnTo>
                  <a:pt x="142256" y="10600"/>
                </a:lnTo>
                <a:lnTo>
                  <a:pt x="98426" y="31156"/>
                </a:lnTo>
                <a:lnTo>
                  <a:pt x="60912" y="60912"/>
                </a:lnTo>
                <a:lnTo>
                  <a:pt x="31156" y="98426"/>
                </a:lnTo>
                <a:lnTo>
                  <a:pt x="10600" y="142256"/>
                </a:lnTo>
                <a:lnTo>
                  <a:pt x="689" y="190958"/>
                </a:lnTo>
                <a:lnTo>
                  <a:pt x="0" y="208025"/>
                </a:lnTo>
                <a:lnTo>
                  <a:pt x="0" y="1040129"/>
                </a:lnTo>
                <a:lnTo>
                  <a:pt x="6043" y="1090135"/>
                </a:lnTo>
                <a:lnTo>
                  <a:pt x="23210" y="1135749"/>
                </a:lnTo>
                <a:lnTo>
                  <a:pt x="50060" y="1175529"/>
                </a:lnTo>
                <a:lnTo>
                  <a:pt x="85148" y="1208032"/>
                </a:lnTo>
                <a:lnTo>
                  <a:pt x="127033" y="1231814"/>
                </a:lnTo>
                <a:lnTo>
                  <a:pt x="174272" y="1245434"/>
                </a:lnTo>
                <a:lnTo>
                  <a:pt x="208025" y="1248156"/>
                </a:lnTo>
                <a:lnTo>
                  <a:pt x="2276093" y="1248156"/>
                </a:lnTo>
                <a:lnTo>
                  <a:pt x="2326099" y="1242112"/>
                </a:lnTo>
                <a:lnTo>
                  <a:pt x="2371713" y="1224945"/>
                </a:lnTo>
                <a:lnTo>
                  <a:pt x="2411493" y="1198095"/>
                </a:lnTo>
                <a:lnTo>
                  <a:pt x="2443996" y="1163007"/>
                </a:lnTo>
                <a:lnTo>
                  <a:pt x="2467778" y="1121122"/>
                </a:lnTo>
                <a:lnTo>
                  <a:pt x="2481398" y="1073883"/>
                </a:lnTo>
                <a:lnTo>
                  <a:pt x="2484120" y="1040129"/>
                </a:lnTo>
                <a:lnTo>
                  <a:pt x="2484120" y="208025"/>
                </a:lnTo>
                <a:lnTo>
                  <a:pt x="2478076" y="158020"/>
                </a:lnTo>
                <a:lnTo>
                  <a:pt x="2460909" y="112406"/>
                </a:lnTo>
                <a:lnTo>
                  <a:pt x="2434059" y="72626"/>
                </a:lnTo>
                <a:lnTo>
                  <a:pt x="2398971" y="40123"/>
                </a:lnTo>
                <a:lnTo>
                  <a:pt x="2357086" y="16341"/>
                </a:lnTo>
                <a:lnTo>
                  <a:pt x="2309847" y="2721"/>
                </a:lnTo>
                <a:lnTo>
                  <a:pt x="2276093" y="0"/>
                </a:lnTo>
                <a:close/>
              </a:path>
            </a:pathLst>
          </a:custGeom>
          <a:solidFill>
            <a:srgbClr val="FFFFFF"/>
          </a:solidFill>
        </p:spPr>
        <p:txBody>
          <a:bodyPr wrap="square" lIns="0" tIns="0" rIns="0" bIns="0" rtlCol="0">
            <a:noAutofit/>
          </a:bodyPr>
          <a:lstStyle/>
          <a:p>
            <a:endParaRPr sz="1463"/>
          </a:p>
        </p:txBody>
      </p:sp>
      <p:sp>
        <p:nvSpPr>
          <p:cNvPr id="49" name="object 49"/>
          <p:cNvSpPr txBox="1"/>
          <p:nvPr/>
        </p:nvSpPr>
        <p:spPr>
          <a:xfrm>
            <a:off x="2701965" y="3203020"/>
            <a:ext cx="1477644" cy="843558"/>
          </a:xfrm>
          <a:prstGeom prst="rect">
            <a:avLst/>
          </a:prstGeom>
        </p:spPr>
        <p:txBody>
          <a:bodyPr vert="horz" wrap="square" lIns="0" tIns="0" rIns="0" bIns="0" rtlCol="0">
            <a:noAutofit/>
          </a:bodyPr>
          <a:lstStyle/>
          <a:p>
            <a:pPr marL="10319"/>
            <a:r>
              <a:rPr sz="1300" b="1" spc="-118" dirty="0">
                <a:latin typeface="Arial"/>
                <a:cs typeface="Arial"/>
              </a:rPr>
              <a:t>R</a:t>
            </a:r>
            <a:r>
              <a:rPr sz="1300" b="1" spc="-69" dirty="0">
                <a:latin typeface="Arial"/>
                <a:cs typeface="Arial"/>
              </a:rPr>
              <a:t>P</a:t>
            </a:r>
            <a:r>
              <a:rPr sz="1300" b="1" spc="-98" dirty="0">
                <a:latin typeface="Arial"/>
                <a:cs typeface="Arial"/>
              </a:rPr>
              <a:t>J</a:t>
            </a:r>
            <a:r>
              <a:rPr sz="1300" b="1" spc="-12" dirty="0">
                <a:latin typeface="Arial"/>
                <a:cs typeface="Arial"/>
              </a:rPr>
              <a:t>M </a:t>
            </a:r>
            <a:r>
              <a:rPr sz="1300" b="1" spc="-8" dirty="0">
                <a:latin typeface="Arial"/>
                <a:cs typeface="Arial"/>
              </a:rPr>
              <a:t>2</a:t>
            </a:r>
            <a:r>
              <a:rPr sz="1300" b="1" spc="37" dirty="0">
                <a:latin typeface="Arial"/>
                <a:cs typeface="Arial"/>
              </a:rPr>
              <a:t> </a:t>
            </a:r>
            <a:r>
              <a:rPr sz="1300" spc="-122" dirty="0">
                <a:latin typeface="Arial"/>
                <a:cs typeface="Arial"/>
              </a:rPr>
              <a:t>(</a:t>
            </a:r>
            <a:r>
              <a:rPr sz="1300" spc="33" dirty="0">
                <a:latin typeface="Arial"/>
                <a:cs typeface="Arial"/>
              </a:rPr>
              <a:t>2</a:t>
            </a:r>
            <a:r>
              <a:rPr sz="1300" spc="53" dirty="0">
                <a:latin typeface="Arial"/>
                <a:cs typeface="Arial"/>
              </a:rPr>
              <a:t>0</a:t>
            </a:r>
            <a:r>
              <a:rPr sz="1300" spc="-293" dirty="0">
                <a:latin typeface="Arial"/>
                <a:cs typeface="Arial"/>
              </a:rPr>
              <a:t>1</a:t>
            </a:r>
            <a:r>
              <a:rPr sz="1300" spc="57" dirty="0">
                <a:latin typeface="Arial"/>
                <a:cs typeface="Arial"/>
              </a:rPr>
              <a:t>0</a:t>
            </a:r>
            <a:r>
              <a:rPr sz="1300" spc="-53" dirty="0">
                <a:latin typeface="Arial"/>
                <a:cs typeface="Arial"/>
              </a:rPr>
              <a:t>-</a:t>
            </a:r>
            <a:r>
              <a:rPr sz="1300" spc="33" dirty="0">
                <a:latin typeface="Arial"/>
                <a:cs typeface="Arial"/>
              </a:rPr>
              <a:t>2</a:t>
            </a:r>
            <a:r>
              <a:rPr sz="1300" spc="57" dirty="0">
                <a:latin typeface="Arial"/>
                <a:cs typeface="Arial"/>
              </a:rPr>
              <a:t>0</a:t>
            </a:r>
            <a:r>
              <a:rPr sz="1300" spc="-293" dirty="0">
                <a:latin typeface="Arial"/>
                <a:cs typeface="Arial"/>
              </a:rPr>
              <a:t>1</a:t>
            </a:r>
            <a:r>
              <a:rPr sz="1300" spc="-12" dirty="0">
                <a:latin typeface="Arial"/>
                <a:cs typeface="Arial"/>
              </a:rPr>
              <a:t>4</a:t>
            </a:r>
            <a:r>
              <a:rPr sz="1300" spc="-8" dirty="0">
                <a:latin typeface="Arial"/>
                <a:cs typeface="Arial"/>
              </a:rPr>
              <a:t>)</a:t>
            </a:r>
            <a:endParaRPr sz="1300">
              <a:latin typeface="Arial"/>
              <a:cs typeface="Arial"/>
            </a:endParaRPr>
          </a:p>
          <a:p>
            <a:pPr marL="73263" marR="14962" indent="-51078">
              <a:spcBef>
                <a:spcPts val="337"/>
              </a:spcBef>
            </a:pPr>
            <a:r>
              <a:rPr sz="1950" b="1" spc="-89" dirty="0">
                <a:solidFill>
                  <a:srgbClr val="002CB9"/>
                </a:solidFill>
                <a:latin typeface="Arial"/>
                <a:cs typeface="Arial"/>
              </a:rPr>
              <a:t>R</a:t>
            </a:r>
            <a:r>
              <a:rPr sz="1950" b="1" spc="-142" dirty="0">
                <a:solidFill>
                  <a:srgbClr val="002CB9"/>
                </a:solidFill>
                <a:latin typeface="Arial"/>
                <a:cs typeface="Arial"/>
              </a:rPr>
              <a:t>E</a:t>
            </a:r>
            <a:r>
              <a:rPr sz="1950" b="1" spc="-41" dirty="0">
                <a:solidFill>
                  <a:srgbClr val="002CB9"/>
                </a:solidFill>
                <a:latin typeface="Arial"/>
                <a:cs typeface="Arial"/>
              </a:rPr>
              <a:t>F</a:t>
            </a:r>
            <a:r>
              <a:rPr sz="1950" b="1" spc="-24" dirty="0">
                <a:solidFill>
                  <a:srgbClr val="002CB9"/>
                </a:solidFill>
                <a:latin typeface="Arial"/>
                <a:cs typeface="Arial"/>
              </a:rPr>
              <a:t>O</a:t>
            </a:r>
            <a:r>
              <a:rPr sz="1950" b="1" spc="-89" dirty="0">
                <a:solidFill>
                  <a:srgbClr val="002CB9"/>
                </a:solidFill>
                <a:latin typeface="Arial"/>
                <a:cs typeface="Arial"/>
              </a:rPr>
              <a:t>R</a:t>
            </a:r>
            <a:r>
              <a:rPr sz="1950" b="1" spc="130" dirty="0">
                <a:solidFill>
                  <a:srgbClr val="002CB9"/>
                </a:solidFill>
                <a:latin typeface="Arial"/>
                <a:cs typeface="Arial"/>
              </a:rPr>
              <a:t>M</a:t>
            </a:r>
            <a:r>
              <a:rPr sz="1950" b="1" spc="-24" dirty="0">
                <a:solidFill>
                  <a:srgbClr val="002CB9"/>
                </a:solidFill>
                <a:latin typeface="Arial"/>
                <a:cs typeface="Arial"/>
              </a:rPr>
              <a:t>A</a:t>
            </a:r>
            <a:r>
              <a:rPr sz="1950" b="1" spc="-106" dirty="0">
                <a:solidFill>
                  <a:srgbClr val="002CB9"/>
                </a:solidFill>
                <a:latin typeface="Arial"/>
                <a:cs typeface="Arial"/>
              </a:rPr>
              <a:t>S</a:t>
            </a:r>
            <a:r>
              <a:rPr sz="1950" b="1" dirty="0">
                <a:solidFill>
                  <a:srgbClr val="002CB9"/>
                </a:solidFill>
                <a:latin typeface="Arial"/>
                <a:cs typeface="Arial"/>
              </a:rPr>
              <a:t>I </a:t>
            </a:r>
            <a:r>
              <a:rPr sz="1950" b="1" spc="-49" dirty="0">
                <a:solidFill>
                  <a:srgbClr val="002CB9"/>
                </a:solidFill>
                <a:latin typeface="Arial"/>
                <a:cs typeface="Arial"/>
              </a:rPr>
              <a:t>B</a:t>
            </a:r>
            <a:r>
              <a:rPr sz="1950" b="1" spc="61" dirty="0">
                <a:solidFill>
                  <a:srgbClr val="002CB9"/>
                </a:solidFill>
                <a:latin typeface="Arial"/>
                <a:cs typeface="Arial"/>
              </a:rPr>
              <a:t>I</a:t>
            </a:r>
            <a:r>
              <a:rPr sz="1950" b="1" spc="-89" dirty="0">
                <a:solidFill>
                  <a:srgbClr val="002CB9"/>
                </a:solidFill>
                <a:latin typeface="Arial"/>
                <a:cs typeface="Arial"/>
              </a:rPr>
              <a:t>R</a:t>
            </a:r>
            <a:r>
              <a:rPr sz="1950" b="1" spc="-24" dirty="0">
                <a:solidFill>
                  <a:srgbClr val="002CB9"/>
                </a:solidFill>
                <a:latin typeface="Arial"/>
                <a:cs typeface="Arial"/>
              </a:rPr>
              <a:t>O</a:t>
            </a:r>
            <a:r>
              <a:rPr sz="1950" b="1" spc="-102" dirty="0">
                <a:solidFill>
                  <a:srgbClr val="002CB9"/>
                </a:solidFill>
                <a:latin typeface="Arial"/>
                <a:cs typeface="Arial"/>
              </a:rPr>
              <a:t>K</a:t>
            </a:r>
            <a:r>
              <a:rPr sz="1950" b="1" spc="-89" dirty="0">
                <a:solidFill>
                  <a:srgbClr val="002CB9"/>
                </a:solidFill>
                <a:latin typeface="Arial"/>
                <a:cs typeface="Arial"/>
              </a:rPr>
              <a:t>R</a:t>
            </a:r>
            <a:r>
              <a:rPr sz="1950" b="1" spc="-24" dirty="0">
                <a:solidFill>
                  <a:srgbClr val="002CB9"/>
                </a:solidFill>
                <a:latin typeface="Arial"/>
                <a:cs typeface="Arial"/>
              </a:rPr>
              <a:t>A</a:t>
            </a:r>
            <a:r>
              <a:rPr sz="1950" b="1" spc="-106" dirty="0">
                <a:solidFill>
                  <a:srgbClr val="002CB9"/>
                </a:solidFill>
                <a:latin typeface="Arial"/>
                <a:cs typeface="Arial"/>
              </a:rPr>
              <a:t>S</a:t>
            </a:r>
            <a:r>
              <a:rPr sz="1950" b="1" dirty="0">
                <a:solidFill>
                  <a:srgbClr val="002CB9"/>
                </a:solidFill>
                <a:latin typeface="Arial"/>
                <a:cs typeface="Arial"/>
              </a:rPr>
              <a:t>I</a:t>
            </a:r>
            <a:endParaRPr sz="1950">
              <a:latin typeface="Arial"/>
              <a:cs typeface="Arial"/>
            </a:endParaRPr>
          </a:p>
        </p:txBody>
      </p:sp>
      <p:sp>
        <p:nvSpPr>
          <p:cNvPr id="50" name="object 50"/>
          <p:cNvSpPr/>
          <p:nvPr/>
        </p:nvSpPr>
        <p:spPr>
          <a:xfrm>
            <a:off x="4555522" y="2489168"/>
            <a:ext cx="2220181" cy="1100804"/>
          </a:xfrm>
          <a:prstGeom prst="rect">
            <a:avLst/>
          </a:prstGeom>
          <a:blipFill>
            <a:blip r:embed="rId15" cstate="print"/>
            <a:stretch>
              <a:fillRect/>
            </a:stretch>
          </a:blipFill>
        </p:spPr>
        <p:txBody>
          <a:bodyPr wrap="square" lIns="0" tIns="0" rIns="0" bIns="0" rtlCol="0">
            <a:noAutofit/>
          </a:bodyPr>
          <a:lstStyle/>
          <a:p>
            <a:endParaRPr sz="1463"/>
          </a:p>
        </p:txBody>
      </p:sp>
      <p:sp>
        <p:nvSpPr>
          <p:cNvPr id="51" name="object 51"/>
          <p:cNvSpPr/>
          <p:nvPr/>
        </p:nvSpPr>
        <p:spPr>
          <a:xfrm>
            <a:off x="4576571" y="2510218"/>
            <a:ext cx="2133505" cy="1014127"/>
          </a:xfrm>
          <a:custGeom>
            <a:avLst/>
            <a:gdLst/>
            <a:ahLst/>
            <a:cxnLst/>
            <a:rect l="l" t="t" r="r" b="b"/>
            <a:pathLst>
              <a:path w="2625852" h="1248156">
                <a:moveTo>
                  <a:pt x="2417826" y="0"/>
                </a:moveTo>
                <a:lnTo>
                  <a:pt x="208025" y="0"/>
                </a:lnTo>
                <a:lnTo>
                  <a:pt x="190958" y="689"/>
                </a:lnTo>
                <a:lnTo>
                  <a:pt x="142256" y="10600"/>
                </a:lnTo>
                <a:lnTo>
                  <a:pt x="98426" y="31156"/>
                </a:lnTo>
                <a:lnTo>
                  <a:pt x="60912" y="60912"/>
                </a:lnTo>
                <a:lnTo>
                  <a:pt x="31156" y="98426"/>
                </a:lnTo>
                <a:lnTo>
                  <a:pt x="10600" y="142256"/>
                </a:lnTo>
                <a:lnTo>
                  <a:pt x="689" y="190958"/>
                </a:lnTo>
                <a:lnTo>
                  <a:pt x="0" y="208025"/>
                </a:lnTo>
                <a:lnTo>
                  <a:pt x="0" y="1040130"/>
                </a:lnTo>
                <a:lnTo>
                  <a:pt x="6043" y="1090135"/>
                </a:lnTo>
                <a:lnTo>
                  <a:pt x="23210" y="1135749"/>
                </a:lnTo>
                <a:lnTo>
                  <a:pt x="50060" y="1175529"/>
                </a:lnTo>
                <a:lnTo>
                  <a:pt x="85148" y="1208032"/>
                </a:lnTo>
                <a:lnTo>
                  <a:pt x="127033" y="1231814"/>
                </a:lnTo>
                <a:lnTo>
                  <a:pt x="174272" y="1245434"/>
                </a:lnTo>
                <a:lnTo>
                  <a:pt x="208025" y="1248156"/>
                </a:lnTo>
                <a:lnTo>
                  <a:pt x="2417826" y="1248156"/>
                </a:lnTo>
                <a:lnTo>
                  <a:pt x="2467831" y="1242112"/>
                </a:lnTo>
                <a:lnTo>
                  <a:pt x="2513445" y="1224945"/>
                </a:lnTo>
                <a:lnTo>
                  <a:pt x="2553225" y="1198095"/>
                </a:lnTo>
                <a:lnTo>
                  <a:pt x="2585728" y="1163007"/>
                </a:lnTo>
                <a:lnTo>
                  <a:pt x="2609510" y="1121122"/>
                </a:lnTo>
                <a:lnTo>
                  <a:pt x="2623130" y="1073883"/>
                </a:lnTo>
                <a:lnTo>
                  <a:pt x="2625852" y="1040130"/>
                </a:lnTo>
                <a:lnTo>
                  <a:pt x="2625852" y="208025"/>
                </a:lnTo>
                <a:lnTo>
                  <a:pt x="2619808" y="158020"/>
                </a:lnTo>
                <a:lnTo>
                  <a:pt x="2602641" y="112406"/>
                </a:lnTo>
                <a:lnTo>
                  <a:pt x="2575791" y="72626"/>
                </a:lnTo>
                <a:lnTo>
                  <a:pt x="2540703" y="40123"/>
                </a:lnTo>
                <a:lnTo>
                  <a:pt x="2498818" y="16341"/>
                </a:lnTo>
                <a:lnTo>
                  <a:pt x="2451579" y="2721"/>
                </a:lnTo>
                <a:lnTo>
                  <a:pt x="2417826" y="0"/>
                </a:lnTo>
                <a:close/>
              </a:path>
            </a:pathLst>
          </a:custGeom>
          <a:solidFill>
            <a:srgbClr val="FFFFFF"/>
          </a:solidFill>
        </p:spPr>
        <p:txBody>
          <a:bodyPr wrap="square" lIns="0" tIns="0" rIns="0" bIns="0" rtlCol="0">
            <a:noAutofit/>
          </a:bodyPr>
          <a:lstStyle/>
          <a:p>
            <a:endParaRPr sz="1463"/>
          </a:p>
        </p:txBody>
      </p:sp>
      <p:sp>
        <p:nvSpPr>
          <p:cNvPr id="52" name="object 52"/>
          <p:cNvSpPr txBox="1"/>
          <p:nvPr/>
        </p:nvSpPr>
        <p:spPr>
          <a:xfrm>
            <a:off x="4867664" y="2559336"/>
            <a:ext cx="1477129" cy="875030"/>
          </a:xfrm>
          <a:prstGeom prst="rect">
            <a:avLst/>
          </a:prstGeom>
        </p:spPr>
        <p:txBody>
          <a:bodyPr vert="horz" wrap="square" lIns="0" tIns="0" rIns="0" bIns="0" rtlCol="0">
            <a:noAutofit/>
          </a:bodyPr>
          <a:lstStyle/>
          <a:p>
            <a:pPr algn="ctr">
              <a:lnSpc>
                <a:spcPct val="100000"/>
              </a:lnSpc>
            </a:pPr>
            <a:r>
              <a:rPr sz="1300" b="1" spc="-114" dirty="0">
                <a:latin typeface="Arial"/>
                <a:cs typeface="Arial"/>
              </a:rPr>
              <a:t>R</a:t>
            </a:r>
            <a:r>
              <a:rPr sz="1300" b="1" spc="-69" dirty="0">
                <a:latin typeface="Arial"/>
                <a:cs typeface="Arial"/>
              </a:rPr>
              <a:t>P</a:t>
            </a:r>
            <a:r>
              <a:rPr sz="1300" b="1" spc="-102" dirty="0">
                <a:latin typeface="Arial"/>
                <a:cs typeface="Arial"/>
              </a:rPr>
              <a:t>J</a:t>
            </a:r>
            <a:r>
              <a:rPr sz="1300" b="1" spc="-12" dirty="0">
                <a:latin typeface="Arial"/>
                <a:cs typeface="Arial"/>
              </a:rPr>
              <a:t>M</a:t>
            </a:r>
            <a:r>
              <a:rPr sz="1300" b="1" spc="-8" dirty="0">
                <a:latin typeface="Arial"/>
                <a:cs typeface="Arial"/>
              </a:rPr>
              <a:t> 3</a:t>
            </a:r>
            <a:r>
              <a:rPr sz="1300" b="1" spc="20" dirty="0">
                <a:latin typeface="Arial"/>
                <a:cs typeface="Arial"/>
              </a:rPr>
              <a:t> </a:t>
            </a:r>
            <a:r>
              <a:rPr sz="1300" spc="-122" dirty="0">
                <a:latin typeface="Arial"/>
                <a:cs typeface="Arial"/>
              </a:rPr>
              <a:t>(</a:t>
            </a:r>
            <a:r>
              <a:rPr sz="1300" spc="33" dirty="0">
                <a:latin typeface="Arial"/>
                <a:cs typeface="Arial"/>
              </a:rPr>
              <a:t>2</a:t>
            </a:r>
            <a:r>
              <a:rPr sz="1300" spc="57" dirty="0">
                <a:latin typeface="Arial"/>
                <a:cs typeface="Arial"/>
              </a:rPr>
              <a:t>0</a:t>
            </a:r>
            <a:r>
              <a:rPr sz="1300" spc="-293" dirty="0">
                <a:latin typeface="Arial"/>
                <a:cs typeface="Arial"/>
              </a:rPr>
              <a:t>1</a:t>
            </a:r>
            <a:r>
              <a:rPr sz="1300" spc="28" dirty="0">
                <a:latin typeface="Arial"/>
                <a:cs typeface="Arial"/>
              </a:rPr>
              <a:t>5</a:t>
            </a:r>
            <a:r>
              <a:rPr sz="1300" spc="-53" dirty="0">
                <a:latin typeface="Arial"/>
                <a:cs typeface="Arial"/>
              </a:rPr>
              <a:t>-</a:t>
            </a:r>
            <a:r>
              <a:rPr sz="1300" spc="33" dirty="0">
                <a:latin typeface="Arial"/>
                <a:cs typeface="Arial"/>
              </a:rPr>
              <a:t>2</a:t>
            </a:r>
            <a:r>
              <a:rPr sz="1300" spc="57" dirty="0">
                <a:latin typeface="Arial"/>
                <a:cs typeface="Arial"/>
              </a:rPr>
              <a:t>0</a:t>
            </a:r>
            <a:r>
              <a:rPr sz="1300" spc="-293" dirty="0">
                <a:latin typeface="Arial"/>
                <a:cs typeface="Arial"/>
              </a:rPr>
              <a:t>1</a:t>
            </a:r>
            <a:r>
              <a:rPr sz="1300" spc="37" dirty="0">
                <a:latin typeface="Arial"/>
                <a:cs typeface="Arial"/>
              </a:rPr>
              <a:t>9</a:t>
            </a:r>
            <a:r>
              <a:rPr sz="1300" spc="-8" dirty="0">
                <a:latin typeface="Arial"/>
                <a:cs typeface="Arial"/>
              </a:rPr>
              <a:t>)</a:t>
            </a:r>
            <a:endParaRPr sz="1300">
              <a:latin typeface="Arial"/>
              <a:cs typeface="Arial"/>
            </a:endParaRPr>
          </a:p>
          <a:p>
            <a:pPr>
              <a:lnSpc>
                <a:spcPts val="569"/>
              </a:lnSpc>
              <a:spcBef>
                <a:spcPts val="18"/>
              </a:spcBef>
            </a:pPr>
            <a:endParaRPr sz="569"/>
          </a:p>
          <a:p>
            <a:pPr marL="58817" algn="ctr"/>
            <a:r>
              <a:rPr sz="1950" b="1" spc="-106" dirty="0">
                <a:solidFill>
                  <a:srgbClr val="002CB9"/>
                </a:solidFill>
                <a:latin typeface="Arial"/>
                <a:cs typeface="Arial"/>
              </a:rPr>
              <a:t>S</a:t>
            </a:r>
            <a:r>
              <a:rPr sz="1950" b="1" spc="61" dirty="0">
                <a:solidFill>
                  <a:srgbClr val="002CB9"/>
                </a:solidFill>
                <a:latin typeface="Arial"/>
                <a:cs typeface="Arial"/>
              </a:rPr>
              <a:t>I</a:t>
            </a:r>
            <a:r>
              <a:rPr sz="1950" b="1" spc="-102" dirty="0">
                <a:solidFill>
                  <a:srgbClr val="002CB9"/>
                </a:solidFill>
                <a:latin typeface="Arial"/>
                <a:cs typeface="Arial"/>
              </a:rPr>
              <a:t>S</a:t>
            </a:r>
            <a:r>
              <a:rPr sz="1950" b="1" spc="-33" dirty="0">
                <a:solidFill>
                  <a:srgbClr val="002CB9"/>
                </a:solidFill>
                <a:latin typeface="Arial"/>
                <a:cs typeface="Arial"/>
              </a:rPr>
              <a:t>T</a:t>
            </a:r>
            <a:r>
              <a:rPr sz="1950" b="1" spc="-142" dirty="0">
                <a:solidFill>
                  <a:srgbClr val="002CB9"/>
                </a:solidFill>
                <a:latin typeface="Arial"/>
                <a:cs typeface="Arial"/>
              </a:rPr>
              <a:t>E</a:t>
            </a:r>
            <a:r>
              <a:rPr sz="1950" b="1" dirty="0">
                <a:solidFill>
                  <a:srgbClr val="002CB9"/>
                </a:solidFill>
                <a:latin typeface="Arial"/>
                <a:cs typeface="Arial"/>
              </a:rPr>
              <a:t>M</a:t>
            </a:r>
            <a:endParaRPr sz="1950">
              <a:latin typeface="Arial"/>
              <a:cs typeface="Arial"/>
            </a:endParaRPr>
          </a:p>
          <a:p>
            <a:pPr marL="79454" algn="ctr"/>
            <a:r>
              <a:rPr sz="1950" b="1" spc="130" dirty="0">
                <a:solidFill>
                  <a:srgbClr val="002CB9"/>
                </a:solidFill>
                <a:latin typeface="Arial"/>
                <a:cs typeface="Arial"/>
              </a:rPr>
              <a:t>M</a:t>
            </a:r>
            <a:r>
              <a:rPr sz="1950" b="1" spc="-142" dirty="0">
                <a:solidFill>
                  <a:srgbClr val="002CB9"/>
                </a:solidFill>
                <a:latin typeface="Arial"/>
                <a:cs typeface="Arial"/>
              </a:rPr>
              <a:t>E</a:t>
            </a:r>
            <a:r>
              <a:rPr sz="1950" b="1" spc="-89" dirty="0">
                <a:solidFill>
                  <a:srgbClr val="002CB9"/>
                </a:solidFill>
                <a:latin typeface="Arial"/>
                <a:cs typeface="Arial"/>
              </a:rPr>
              <a:t>R</a:t>
            </a:r>
            <a:r>
              <a:rPr sz="1950" b="1" spc="61" dirty="0">
                <a:solidFill>
                  <a:srgbClr val="002CB9"/>
                </a:solidFill>
                <a:latin typeface="Arial"/>
                <a:cs typeface="Arial"/>
              </a:rPr>
              <a:t>I</a:t>
            </a:r>
            <a:r>
              <a:rPr sz="1950" b="1" dirty="0">
                <a:solidFill>
                  <a:srgbClr val="002CB9"/>
                </a:solidFill>
                <a:latin typeface="Arial"/>
                <a:cs typeface="Arial"/>
              </a:rPr>
              <a:t>T</a:t>
            </a:r>
            <a:endParaRPr sz="1950">
              <a:latin typeface="Arial"/>
              <a:cs typeface="Arial"/>
            </a:endParaRPr>
          </a:p>
        </p:txBody>
      </p:sp>
      <p:sp>
        <p:nvSpPr>
          <p:cNvPr id="53" name="object 53"/>
          <p:cNvSpPr txBox="1"/>
          <p:nvPr/>
        </p:nvSpPr>
        <p:spPr>
          <a:xfrm>
            <a:off x="492164" y="847249"/>
            <a:ext cx="4173418" cy="500975"/>
          </a:xfrm>
          <a:prstGeom prst="rect">
            <a:avLst/>
          </a:prstGeom>
        </p:spPr>
        <p:txBody>
          <a:bodyPr vert="horz" wrap="square" lIns="0" tIns="0" rIns="0" bIns="0" rtlCol="0">
            <a:noAutofit/>
          </a:bodyPr>
          <a:lstStyle/>
          <a:p>
            <a:pPr marL="10319">
              <a:lnSpc>
                <a:spcPts val="2287"/>
              </a:lnSpc>
              <a:tabLst>
                <a:tab pos="844589" algn="l"/>
                <a:tab pos="1879044" algn="l"/>
              </a:tabLst>
            </a:pPr>
            <a:r>
              <a:rPr sz="1950" b="1" dirty="0">
                <a:solidFill>
                  <a:srgbClr val="2A2A2A"/>
                </a:solidFill>
                <a:latin typeface="Arial"/>
                <a:cs typeface="Arial"/>
              </a:rPr>
              <a:t>P</a:t>
            </a:r>
            <a:r>
              <a:rPr sz="1950" b="1" spc="-317" dirty="0">
                <a:solidFill>
                  <a:srgbClr val="2A2A2A"/>
                </a:solidFill>
                <a:latin typeface="Arial"/>
                <a:cs typeface="Arial"/>
              </a:rPr>
              <a:t> </a:t>
            </a:r>
            <a:r>
              <a:rPr sz="1950" b="1" spc="98" dirty="0">
                <a:solidFill>
                  <a:srgbClr val="2A2A2A"/>
                </a:solidFill>
                <a:latin typeface="Arial"/>
                <a:cs typeface="Arial"/>
              </a:rPr>
              <a:t>E</a:t>
            </a:r>
            <a:r>
              <a:rPr sz="1950" b="1" spc="89" dirty="0">
                <a:solidFill>
                  <a:srgbClr val="2A2A2A"/>
                </a:solidFill>
                <a:latin typeface="Arial"/>
                <a:cs typeface="Arial"/>
              </a:rPr>
              <a:t>T</a:t>
            </a:r>
            <a:r>
              <a:rPr sz="1950" b="1" dirty="0">
                <a:solidFill>
                  <a:srgbClr val="2A2A2A"/>
                </a:solidFill>
                <a:latin typeface="Arial"/>
                <a:cs typeface="Arial"/>
              </a:rPr>
              <a:t>A	</a:t>
            </a:r>
            <a:r>
              <a:rPr sz="1950" b="1" spc="49" dirty="0">
                <a:solidFill>
                  <a:srgbClr val="2A2A2A"/>
                </a:solidFill>
                <a:latin typeface="Arial"/>
                <a:cs typeface="Arial"/>
              </a:rPr>
              <a:t>J</a:t>
            </a:r>
            <a:r>
              <a:rPr sz="1950" b="1" dirty="0">
                <a:solidFill>
                  <a:srgbClr val="2A2A2A"/>
                </a:solidFill>
                <a:latin typeface="Arial"/>
                <a:cs typeface="Arial"/>
              </a:rPr>
              <a:t>A</a:t>
            </a:r>
            <a:r>
              <a:rPr sz="1950" b="1" spc="-329" dirty="0">
                <a:solidFill>
                  <a:srgbClr val="2A2A2A"/>
                </a:solidFill>
                <a:latin typeface="Arial"/>
                <a:cs typeface="Arial"/>
              </a:rPr>
              <a:t> </a:t>
            </a:r>
            <a:r>
              <a:rPr sz="1950" b="1" spc="89" dirty="0">
                <a:solidFill>
                  <a:srgbClr val="2A2A2A"/>
                </a:solidFill>
                <a:latin typeface="Arial"/>
                <a:cs typeface="Arial"/>
              </a:rPr>
              <a:t>L</a:t>
            </a:r>
            <a:r>
              <a:rPr sz="1950" b="1" dirty="0">
                <a:solidFill>
                  <a:srgbClr val="2A2A2A"/>
                </a:solidFill>
                <a:latin typeface="Arial"/>
                <a:cs typeface="Arial"/>
              </a:rPr>
              <a:t>A</a:t>
            </a:r>
            <a:r>
              <a:rPr sz="1950" b="1" spc="-329" dirty="0">
                <a:solidFill>
                  <a:srgbClr val="2A2A2A"/>
                </a:solidFill>
                <a:latin typeface="Arial"/>
                <a:cs typeface="Arial"/>
              </a:rPr>
              <a:t> </a:t>
            </a:r>
            <a:r>
              <a:rPr sz="1950" b="1" dirty="0">
                <a:solidFill>
                  <a:srgbClr val="2A2A2A"/>
                </a:solidFill>
                <a:latin typeface="Arial"/>
                <a:cs typeface="Arial"/>
              </a:rPr>
              <a:t>N	P</a:t>
            </a:r>
            <a:r>
              <a:rPr sz="1950" b="1" spc="-317" dirty="0">
                <a:solidFill>
                  <a:srgbClr val="2A2A2A"/>
                </a:solidFill>
                <a:latin typeface="Arial"/>
                <a:cs typeface="Arial"/>
              </a:rPr>
              <a:t> </a:t>
            </a:r>
            <a:r>
              <a:rPr sz="1950" b="1" spc="98" dirty="0">
                <a:solidFill>
                  <a:srgbClr val="2A2A2A"/>
                </a:solidFill>
                <a:latin typeface="Arial"/>
                <a:cs typeface="Arial"/>
              </a:rPr>
              <a:t>E</a:t>
            </a:r>
            <a:r>
              <a:rPr sz="1950" b="1" dirty="0">
                <a:solidFill>
                  <a:srgbClr val="2A2A2A"/>
                </a:solidFill>
                <a:latin typeface="Arial"/>
                <a:cs typeface="Arial"/>
              </a:rPr>
              <a:t>M</a:t>
            </a:r>
            <a:r>
              <a:rPr sz="1950" b="1" spc="-175" dirty="0">
                <a:solidFill>
                  <a:srgbClr val="2A2A2A"/>
                </a:solidFill>
                <a:latin typeface="Arial"/>
                <a:cs typeface="Arial"/>
              </a:rPr>
              <a:t> </a:t>
            </a:r>
            <a:r>
              <a:rPr sz="1950" b="1" dirty="0">
                <a:solidFill>
                  <a:srgbClr val="2A2A2A"/>
                </a:solidFill>
                <a:latin typeface="Arial"/>
                <a:cs typeface="Arial"/>
              </a:rPr>
              <a:t>B</a:t>
            </a:r>
            <a:r>
              <a:rPr sz="1950" b="1" spc="-358" dirty="0">
                <a:solidFill>
                  <a:srgbClr val="2A2A2A"/>
                </a:solidFill>
                <a:latin typeface="Arial"/>
                <a:cs typeface="Arial"/>
              </a:rPr>
              <a:t> </a:t>
            </a:r>
            <a:r>
              <a:rPr sz="1950" b="1" dirty="0">
                <a:solidFill>
                  <a:srgbClr val="2A2A2A"/>
                </a:solidFill>
                <a:latin typeface="Arial"/>
                <a:cs typeface="Arial"/>
              </a:rPr>
              <a:t>A</a:t>
            </a:r>
            <a:r>
              <a:rPr sz="1950" b="1" spc="-329" dirty="0">
                <a:solidFill>
                  <a:srgbClr val="2A2A2A"/>
                </a:solidFill>
                <a:latin typeface="Arial"/>
                <a:cs typeface="Arial"/>
              </a:rPr>
              <a:t> </a:t>
            </a:r>
            <a:r>
              <a:rPr sz="1950" b="1" dirty="0">
                <a:solidFill>
                  <a:srgbClr val="2A2A2A"/>
                </a:solidFill>
                <a:latin typeface="Arial"/>
                <a:cs typeface="Arial"/>
              </a:rPr>
              <a:t>N</a:t>
            </a:r>
            <a:r>
              <a:rPr sz="1950" b="1" spc="-248" dirty="0">
                <a:solidFill>
                  <a:srgbClr val="2A2A2A"/>
                </a:solidFill>
                <a:latin typeface="Arial"/>
                <a:cs typeface="Arial"/>
              </a:rPr>
              <a:t> </a:t>
            </a:r>
            <a:r>
              <a:rPr sz="1950" b="1" spc="134" dirty="0">
                <a:solidFill>
                  <a:srgbClr val="2A2A2A"/>
                </a:solidFill>
                <a:latin typeface="Arial"/>
                <a:cs typeface="Arial"/>
              </a:rPr>
              <a:t>G</a:t>
            </a:r>
            <a:r>
              <a:rPr sz="1950" b="1" dirty="0">
                <a:solidFill>
                  <a:srgbClr val="2A2A2A"/>
                </a:solidFill>
                <a:latin typeface="Arial"/>
                <a:cs typeface="Arial"/>
              </a:rPr>
              <a:t>U</a:t>
            </a:r>
            <a:r>
              <a:rPr sz="1950" b="1" spc="-219" dirty="0">
                <a:solidFill>
                  <a:srgbClr val="2A2A2A"/>
                </a:solidFill>
                <a:latin typeface="Arial"/>
                <a:cs typeface="Arial"/>
              </a:rPr>
              <a:t> </a:t>
            </a:r>
            <a:r>
              <a:rPr sz="1950" b="1" dirty="0">
                <a:solidFill>
                  <a:srgbClr val="2A2A2A"/>
                </a:solidFill>
                <a:latin typeface="Arial"/>
                <a:cs typeface="Arial"/>
              </a:rPr>
              <a:t>N</a:t>
            </a:r>
            <a:r>
              <a:rPr sz="1950" b="1" spc="-248" dirty="0">
                <a:solidFill>
                  <a:srgbClr val="2A2A2A"/>
                </a:solidFill>
                <a:latin typeface="Arial"/>
                <a:cs typeface="Arial"/>
              </a:rPr>
              <a:t> </a:t>
            </a:r>
            <a:r>
              <a:rPr sz="1950" b="1" dirty="0">
                <a:solidFill>
                  <a:srgbClr val="2A2A2A"/>
                </a:solidFill>
                <a:latin typeface="Arial"/>
                <a:cs typeface="Arial"/>
              </a:rPr>
              <a:t>A</a:t>
            </a:r>
            <a:r>
              <a:rPr sz="1950" b="1" spc="-329" dirty="0">
                <a:solidFill>
                  <a:srgbClr val="2A2A2A"/>
                </a:solidFill>
                <a:latin typeface="Arial"/>
                <a:cs typeface="Arial"/>
              </a:rPr>
              <a:t> </a:t>
            </a:r>
            <a:r>
              <a:rPr sz="1950" b="1" dirty="0">
                <a:solidFill>
                  <a:srgbClr val="2A2A2A"/>
                </a:solidFill>
                <a:latin typeface="Arial"/>
                <a:cs typeface="Arial"/>
              </a:rPr>
              <a:t>N</a:t>
            </a:r>
            <a:endParaRPr sz="1950">
              <a:latin typeface="Arial"/>
              <a:cs typeface="Arial"/>
            </a:endParaRPr>
          </a:p>
          <a:p>
            <a:pPr marL="10319">
              <a:lnSpc>
                <a:spcPts val="1593"/>
              </a:lnSpc>
            </a:pPr>
            <a:r>
              <a:rPr sz="1625" b="1" spc="-73" dirty="0">
                <a:solidFill>
                  <a:srgbClr val="002CB9"/>
                </a:solidFill>
                <a:latin typeface="Arial"/>
                <a:cs typeface="Arial"/>
              </a:rPr>
              <a:t>A</a:t>
            </a:r>
            <a:r>
              <a:rPr sz="1625" b="1" spc="-183" dirty="0">
                <a:solidFill>
                  <a:srgbClr val="002CB9"/>
                </a:solidFill>
                <a:latin typeface="Arial"/>
                <a:cs typeface="Arial"/>
              </a:rPr>
              <a:t>P</a:t>
            </a:r>
            <a:r>
              <a:rPr sz="1625" b="1" spc="-65" dirty="0">
                <a:solidFill>
                  <a:srgbClr val="002CB9"/>
                </a:solidFill>
                <a:latin typeface="Arial"/>
                <a:cs typeface="Arial"/>
              </a:rPr>
              <a:t>A</a:t>
            </a:r>
            <a:r>
              <a:rPr sz="1625" b="1" spc="-138" dirty="0">
                <a:solidFill>
                  <a:srgbClr val="002CB9"/>
                </a:solidFill>
                <a:latin typeface="Arial"/>
                <a:cs typeface="Arial"/>
              </a:rPr>
              <a:t>R</a:t>
            </a:r>
            <a:r>
              <a:rPr sz="1625" b="1" spc="-175" dirty="0">
                <a:solidFill>
                  <a:srgbClr val="002CB9"/>
                </a:solidFill>
                <a:latin typeface="Arial"/>
                <a:cs typeface="Arial"/>
              </a:rPr>
              <a:t>A</a:t>
            </a:r>
            <a:r>
              <a:rPr sz="1625" b="1" spc="-49" dirty="0">
                <a:solidFill>
                  <a:srgbClr val="002CB9"/>
                </a:solidFill>
                <a:latin typeface="Arial"/>
                <a:cs typeface="Arial"/>
              </a:rPr>
              <a:t>T</a:t>
            </a:r>
            <a:r>
              <a:rPr sz="1625" b="1" spc="8" dirty="0">
                <a:solidFill>
                  <a:srgbClr val="002CB9"/>
                </a:solidFill>
                <a:latin typeface="Arial"/>
                <a:cs typeface="Arial"/>
              </a:rPr>
              <a:t>U</a:t>
            </a:r>
            <a:r>
              <a:rPr sz="1625" b="1" dirty="0">
                <a:solidFill>
                  <a:srgbClr val="002CB9"/>
                </a:solidFill>
                <a:latin typeface="Arial"/>
                <a:cs typeface="Arial"/>
              </a:rPr>
              <a:t>R</a:t>
            </a:r>
            <a:r>
              <a:rPr sz="1625" b="1" spc="-179" dirty="0">
                <a:solidFill>
                  <a:srgbClr val="002CB9"/>
                </a:solidFill>
                <a:latin typeface="Arial"/>
                <a:cs typeface="Arial"/>
              </a:rPr>
              <a:t> </a:t>
            </a:r>
            <a:r>
              <a:rPr sz="1625" b="1" spc="-110" dirty="0">
                <a:solidFill>
                  <a:srgbClr val="002CB9"/>
                </a:solidFill>
                <a:latin typeface="Arial"/>
                <a:cs typeface="Arial"/>
              </a:rPr>
              <a:t>S</a:t>
            </a:r>
            <a:r>
              <a:rPr sz="1625" b="1" spc="-8" dirty="0">
                <a:solidFill>
                  <a:srgbClr val="002CB9"/>
                </a:solidFill>
                <a:latin typeface="Arial"/>
                <a:cs typeface="Arial"/>
              </a:rPr>
              <a:t>I</a:t>
            </a:r>
            <a:r>
              <a:rPr sz="1625" b="1" spc="-73" dirty="0">
                <a:solidFill>
                  <a:srgbClr val="002CB9"/>
                </a:solidFill>
                <a:latin typeface="Arial"/>
                <a:cs typeface="Arial"/>
              </a:rPr>
              <a:t>P</a:t>
            </a:r>
            <a:r>
              <a:rPr sz="1625" b="1" spc="-8" dirty="0">
                <a:solidFill>
                  <a:srgbClr val="002CB9"/>
                </a:solidFill>
                <a:latin typeface="Arial"/>
                <a:cs typeface="Arial"/>
              </a:rPr>
              <a:t>I</a:t>
            </a:r>
            <a:r>
              <a:rPr sz="1625" b="1" dirty="0">
                <a:solidFill>
                  <a:srgbClr val="002CB9"/>
                </a:solidFill>
                <a:latin typeface="Arial"/>
                <a:cs typeface="Arial"/>
              </a:rPr>
              <a:t>L</a:t>
            </a:r>
            <a:r>
              <a:rPr sz="1625" b="1" spc="-179" dirty="0">
                <a:solidFill>
                  <a:srgbClr val="002CB9"/>
                </a:solidFill>
                <a:latin typeface="Arial"/>
                <a:cs typeface="Arial"/>
              </a:rPr>
              <a:t> </a:t>
            </a:r>
            <a:r>
              <a:rPr sz="1625" b="1" spc="8" dirty="0">
                <a:solidFill>
                  <a:srgbClr val="002CB9"/>
                </a:solidFill>
                <a:latin typeface="Arial"/>
                <a:cs typeface="Arial"/>
              </a:rPr>
              <a:t>N</a:t>
            </a:r>
            <a:r>
              <a:rPr sz="1625" b="1" spc="-138" dirty="0">
                <a:solidFill>
                  <a:srgbClr val="002CB9"/>
                </a:solidFill>
                <a:latin typeface="Arial"/>
                <a:cs typeface="Arial"/>
              </a:rPr>
              <a:t>E</a:t>
            </a:r>
            <a:r>
              <a:rPr sz="1625" b="1" spc="-110" dirty="0">
                <a:solidFill>
                  <a:srgbClr val="002CB9"/>
                </a:solidFill>
                <a:latin typeface="Arial"/>
                <a:cs typeface="Arial"/>
              </a:rPr>
              <a:t>G</a:t>
            </a:r>
            <a:r>
              <a:rPr sz="1625" b="1" spc="-65" dirty="0">
                <a:solidFill>
                  <a:srgbClr val="002CB9"/>
                </a:solidFill>
                <a:latin typeface="Arial"/>
                <a:cs typeface="Arial"/>
              </a:rPr>
              <a:t>A</a:t>
            </a:r>
            <a:r>
              <a:rPr sz="1625" b="1" spc="-138" dirty="0">
                <a:solidFill>
                  <a:srgbClr val="002CB9"/>
                </a:solidFill>
                <a:latin typeface="Arial"/>
                <a:cs typeface="Arial"/>
              </a:rPr>
              <a:t>R</a:t>
            </a:r>
            <a:r>
              <a:rPr sz="1625" b="1" dirty="0">
                <a:solidFill>
                  <a:srgbClr val="002CB9"/>
                </a:solidFill>
                <a:latin typeface="Arial"/>
                <a:cs typeface="Arial"/>
              </a:rPr>
              <a:t>A</a:t>
            </a:r>
            <a:r>
              <a:rPr sz="1625" b="1" spc="-118" dirty="0">
                <a:solidFill>
                  <a:srgbClr val="002CB9"/>
                </a:solidFill>
                <a:latin typeface="Arial"/>
                <a:cs typeface="Arial"/>
              </a:rPr>
              <a:t> </a:t>
            </a:r>
            <a:r>
              <a:rPr sz="1625" b="1" spc="-65" dirty="0">
                <a:solidFill>
                  <a:srgbClr val="002CB9"/>
                </a:solidFill>
                <a:latin typeface="Arial"/>
                <a:cs typeface="Arial"/>
              </a:rPr>
              <a:t>(</a:t>
            </a:r>
            <a:r>
              <a:rPr sz="1625" b="1" spc="-69" dirty="0">
                <a:solidFill>
                  <a:srgbClr val="002CB9"/>
                </a:solidFill>
                <a:latin typeface="Arial"/>
                <a:cs typeface="Arial"/>
              </a:rPr>
              <a:t>A</a:t>
            </a:r>
            <a:r>
              <a:rPr sz="1625" b="1" spc="-110" dirty="0">
                <a:solidFill>
                  <a:srgbClr val="002CB9"/>
                </a:solidFill>
                <a:latin typeface="Arial"/>
                <a:cs typeface="Arial"/>
              </a:rPr>
              <a:t>S</a:t>
            </a:r>
            <a:r>
              <a:rPr sz="1625" b="1" spc="8" dirty="0">
                <a:solidFill>
                  <a:srgbClr val="002CB9"/>
                </a:solidFill>
                <a:latin typeface="Arial"/>
                <a:cs typeface="Arial"/>
              </a:rPr>
              <a:t>N</a:t>
            </a:r>
            <a:r>
              <a:rPr sz="1625" b="1" dirty="0">
                <a:solidFill>
                  <a:srgbClr val="002CB9"/>
                </a:solidFill>
                <a:latin typeface="Arial"/>
                <a:cs typeface="Arial"/>
              </a:rPr>
              <a:t>)</a:t>
            </a:r>
            <a:endParaRPr sz="1625">
              <a:latin typeface="Arial"/>
              <a:cs typeface="Arial"/>
            </a:endParaRPr>
          </a:p>
        </p:txBody>
      </p:sp>
      <p:sp>
        <p:nvSpPr>
          <p:cNvPr id="54" name="object 54"/>
          <p:cNvSpPr/>
          <p:nvPr/>
        </p:nvSpPr>
        <p:spPr>
          <a:xfrm>
            <a:off x="268080" y="643556"/>
            <a:ext cx="0" cy="903716"/>
          </a:xfrm>
          <a:custGeom>
            <a:avLst/>
            <a:gdLst/>
            <a:ahLst/>
            <a:cxnLst/>
            <a:rect l="l" t="t" r="r" b="b"/>
            <a:pathLst>
              <a:path h="1112266">
                <a:moveTo>
                  <a:pt x="0" y="0"/>
                </a:moveTo>
                <a:lnTo>
                  <a:pt x="0" y="1112266"/>
                </a:lnTo>
              </a:path>
            </a:pathLst>
          </a:custGeom>
          <a:ln w="28956">
            <a:solidFill>
              <a:srgbClr val="00C79F"/>
            </a:solidFill>
          </a:ln>
        </p:spPr>
        <p:txBody>
          <a:bodyPr wrap="square" lIns="0" tIns="0" rIns="0" bIns="0" rtlCol="0">
            <a:noAutofit/>
          </a:bodyPr>
          <a:lstStyle/>
          <a:p>
            <a:endParaRPr sz="1463"/>
          </a:p>
        </p:txBody>
      </p:sp>
      <p:sp>
        <p:nvSpPr>
          <p:cNvPr id="55" name="object 55"/>
          <p:cNvSpPr/>
          <p:nvPr/>
        </p:nvSpPr>
        <p:spPr>
          <a:xfrm>
            <a:off x="619" y="807005"/>
            <a:ext cx="9438045" cy="0"/>
          </a:xfrm>
          <a:custGeom>
            <a:avLst/>
            <a:gdLst/>
            <a:ahLst/>
            <a:cxnLst/>
            <a:rect l="l" t="t" r="r" b="b"/>
            <a:pathLst>
              <a:path w="11616055">
                <a:moveTo>
                  <a:pt x="0" y="0"/>
                </a:moveTo>
                <a:lnTo>
                  <a:pt x="11616055" y="0"/>
                </a:lnTo>
              </a:path>
            </a:pathLst>
          </a:custGeom>
          <a:ln w="28956">
            <a:solidFill>
              <a:srgbClr val="00C79F"/>
            </a:solidFill>
          </a:ln>
        </p:spPr>
        <p:txBody>
          <a:bodyPr wrap="square" lIns="0" tIns="0" rIns="0" bIns="0" rtlCol="0">
            <a:noAutofit/>
          </a:bodyPr>
          <a:lstStyle/>
          <a:p>
            <a:endParaRPr sz="1463"/>
          </a:p>
        </p:txBody>
      </p:sp>
      <p:sp>
        <p:nvSpPr>
          <p:cNvPr id="56" name="object 56"/>
          <p:cNvSpPr/>
          <p:nvPr/>
        </p:nvSpPr>
        <p:spPr>
          <a:xfrm>
            <a:off x="6225920" y="1231106"/>
            <a:ext cx="2548319" cy="1197388"/>
          </a:xfrm>
          <a:custGeom>
            <a:avLst/>
            <a:gdLst/>
            <a:ahLst/>
            <a:cxnLst/>
            <a:rect l="l" t="t" r="r" b="b"/>
            <a:pathLst>
              <a:path w="3136392" h="1473708">
                <a:moveTo>
                  <a:pt x="3043174" y="0"/>
                </a:moveTo>
                <a:lnTo>
                  <a:pt x="87591" y="166"/>
                </a:lnTo>
                <a:lnTo>
                  <a:pt x="47092" y="12155"/>
                </a:lnTo>
                <a:lnTo>
                  <a:pt x="16739" y="39840"/>
                </a:lnTo>
                <a:lnTo>
                  <a:pt x="1131" y="78620"/>
                </a:lnTo>
                <a:lnTo>
                  <a:pt x="0" y="93217"/>
                </a:lnTo>
                <a:lnTo>
                  <a:pt x="166" y="1386116"/>
                </a:lnTo>
                <a:lnTo>
                  <a:pt x="12155" y="1426615"/>
                </a:lnTo>
                <a:lnTo>
                  <a:pt x="39840" y="1456968"/>
                </a:lnTo>
                <a:lnTo>
                  <a:pt x="78620" y="1472576"/>
                </a:lnTo>
                <a:lnTo>
                  <a:pt x="93218" y="1473708"/>
                </a:lnTo>
                <a:lnTo>
                  <a:pt x="3048800" y="1473541"/>
                </a:lnTo>
                <a:lnTo>
                  <a:pt x="3089299" y="1461552"/>
                </a:lnTo>
                <a:lnTo>
                  <a:pt x="3119652" y="1433867"/>
                </a:lnTo>
                <a:lnTo>
                  <a:pt x="3135260" y="1395087"/>
                </a:lnTo>
                <a:lnTo>
                  <a:pt x="3136392" y="1380489"/>
                </a:lnTo>
                <a:lnTo>
                  <a:pt x="3136225" y="87591"/>
                </a:lnTo>
                <a:lnTo>
                  <a:pt x="3124236" y="47092"/>
                </a:lnTo>
                <a:lnTo>
                  <a:pt x="3096551" y="16739"/>
                </a:lnTo>
                <a:lnTo>
                  <a:pt x="3057771" y="1131"/>
                </a:lnTo>
                <a:lnTo>
                  <a:pt x="3043174" y="0"/>
                </a:lnTo>
                <a:close/>
              </a:path>
            </a:pathLst>
          </a:custGeom>
          <a:solidFill>
            <a:srgbClr val="002CB9"/>
          </a:solidFill>
        </p:spPr>
        <p:txBody>
          <a:bodyPr wrap="square" lIns="0" tIns="0" rIns="0" bIns="0" rtlCol="0">
            <a:noAutofit/>
          </a:bodyPr>
          <a:lstStyle/>
          <a:p>
            <a:endParaRPr sz="1463"/>
          </a:p>
        </p:txBody>
      </p:sp>
      <p:sp>
        <p:nvSpPr>
          <p:cNvPr id="57" name="object 57"/>
          <p:cNvSpPr txBox="1"/>
          <p:nvPr/>
        </p:nvSpPr>
        <p:spPr>
          <a:xfrm>
            <a:off x="6639599" y="1283938"/>
            <a:ext cx="1696403" cy="1047869"/>
          </a:xfrm>
          <a:prstGeom prst="rect">
            <a:avLst/>
          </a:prstGeom>
        </p:spPr>
        <p:txBody>
          <a:bodyPr vert="horz" wrap="square" lIns="0" tIns="0" rIns="0" bIns="0" rtlCol="0">
            <a:noAutofit/>
          </a:bodyPr>
          <a:lstStyle/>
          <a:p>
            <a:pPr marL="10319" marR="10319" algn="ctr"/>
            <a:r>
              <a:rPr sz="2275" b="1" spc="33" dirty="0">
                <a:solidFill>
                  <a:srgbClr val="FFFFFF"/>
                </a:solidFill>
                <a:latin typeface="Arial"/>
                <a:cs typeface="Arial"/>
              </a:rPr>
              <a:t>B</a:t>
            </a:r>
            <a:r>
              <a:rPr sz="2275" b="1" spc="175" dirty="0">
                <a:solidFill>
                  <a:srgbClr val="FFFFFF"/>
                </a:solidFill>
                <a:latin typeface="Arial"/>
                <a:cs typeface="Arial"/>
              </a:rPr>
              <a:t>I</a:t>
            </a:r>
            <a:r>
              <a:rPr sz="2275" b="1" spc="-8" dirty="0">
                <a:solidFill>
                  <a:srgbClr val="FFFFFF"/>
                </a:solidFill>
                <a:latin typeface="Arial"/>
                <a:cs typeface="Arial"/>
              </a:rPr>
              <a:t>R</a:t>
            </a:r>
            <a:r>
              <a:rPr sz="2275" b="1" spc="61" dirty="0">
                <a:solidFill>
                  <a:srgbClr val="FFFFFF"/>
                </a:solidFill>
                <a:latin typeface="Arial"/>
                <a:cs typeface="Arial"/>
              </a:rPr>
              <a:t>O</a:t>
            </a:r>
            <a:r>
              <a:rPr sz="2275" b="1" spc="-28" dirty="0">
                <a:solidFill>
                  <a:srgbClr val="FFFFFF"/>
                </a:solidFill>
                <a:latin typeface="Arial"/>
                <a:cs typeface="Arial"/>
              </a:rPr>
              <a:t>K</a:t>
            </a:r>
            <a:r>
              <a:rPr sz="2275" b="1" spc="4" dirty="0">
                <a:solidFill>
                  <a:srgbClr val="FFFFFF"/>
                </a:solidFill>
                <a:latin typeface="Arial"/>
                <a:cs typeface="Arial"/>
              </a:rPr>
              <a:t>R</a:t>
            </a:r>
            <a:r>
              <a:rPr sz="2275" b="1" spc="69" dirty="0">
                <a:solidFill>
                  <a:srgbClr val="FFFFFF"/>
                </a:solidFill>
                <a:latin typeface="Arial"/>
                <a:cs typeface="Arial"/>
              </a:rPr>
              <a:t>A</a:t>
            </a:r>
            <a:r>
              <a:rPr sz="2275" b="1" spc="-24" dirty="0">
                <a:solidFill>
                  <a:srgbClr val="FFFFFF"/>
                </a:solidFill>
                <a:latin typeface="Arial"/>
                <a:cs typeface="Arial"/>
              </a:rPr>
              <a:t>S</a:t>
            </a:r>
            <a:r>
              <a:rPr sz="2275" b="1" spc="-8" dirty="0">
                <a:solidFill>
                  <a:srgbClr val="FFFFFF"/>
                </a:solidFill>
                <a:latin typeface="Arial"/>
                <a:cs typeface="Arial"/>
              </a:rPr>
              <a:t>I </a:t>
            </a:r>
            <a:r>
              <a:rPr sz="2275" b="1" spc="33" dirty="0">
                <a:solidFill>
                  <a:srgbClr val="FFFFFF"/>
                </a:solidFill>
                <a:latin typeface="Arial"/>
                <a:cs typeface="Arial"/>
              </a:rPr>
              <a:t>B</a:t>
            </a:r>
            <a:r>
              <a:rPr sz="2275" b="1" spc="-65" dirty="0">
                <a:solidFill>
                  <a:srgbClr val="FFFFFF"/>
                </a:solidFill>
                <a:latin typeface="Arial"/>
                <a:cs typeface="Arial"/>
              </a:rPr>
              <a:t>E</a:t>
            </a:r>
            <a:r>
              <a:rPr sz="2275" b="1" spc="-8" dirty="0">
                <a:solidFill>
                  <a:srgbClr val="FFFFFF"/>
                </a:solidFill>
                <a:latin typeface="Arial"/>
                <a:cs typeface="Arial"/>
              </a:rPr>
              <a:t>R</a:t>
            </a:r>
            <a:r>
              <a:rPr sz="2275" b="1" spc="-28" dirty="0">
                <a:solidFill>
                  <a:srgbClr val="FFFFFF"/>
                </a:solidFill>
                <a:latin typeface="Arial"/>
                <a:cs typeface="Arial"/>
              </a:rPr>
              <a:t>K</a:t>
            </a:r>
            <a:r>
              <a:rPr sz="2275" b="1" spc="-65" dirty="0">
                <a:solidFill>
                  <a:srgbClr val="FFFFFF"/>
                </a:solidFill>
                <a:latin typeface="Arial"/>
                <a:cs typeface="Arial"/>
              </a:rPr>
              <a:t>EL</a:t>
            </a:r>
            <a:r>
              <a:rPr sz="2275" b="1" spc="69" dirty="0">
                <a:solidFill>
                  <a:srgbClr val="FFFFFF"/>
                </a:solidFill>
                <a:latin typeface="Arial"/>
                <a:cs typeface="Arial"/>
              </a:rPr>
              <a:t>A</a:t>
            </a:r>
            <a:r>
              <a:rPr sz="2275" b="1" spc="-16" dirty="0">
                <a:solidFill>
                  <a:srgbClr val="FFFFFF"/>
                </a:solidFill>
                <a:latin typeface="Arial"/>
                <a:cs typeface="Arial"/>
              </a:rPr>
              <a:t>S</a:t>
            </a:r>
            <a:r>
              <a:rPr sz="2275" b="1" spc="-8" dirty="0">
                <a:solidFill>
                  <a:srgbClr val="FFFFFF"/>
                </a:solidFill>
                <a:latin typeface="Arial"/>
                <a:cs typeface="Arial"/>
              </a:rPr>
              <a:t> </a:t>
            </a:r>
            <a:r>
              <a:rPr sz="2275" b="1" spc="122" dirty="0">
                <a:solidFill>
                  <a:srgbClr val="FFFFFF"/>
                </a:solidFill>
                <a:latin typeface="Arial"/>
                <a:cs typeface="Arial"/>
              </a:rPr>
              <a:t>D</a:t>
            </a:r>
            <a:r>
              <a:rPr sz="2275" b="1" spc="-20" dirty="0">
                <a:solidFill>
                  <a:srgbClr val="FFFFFF"/>
                </a:solidFill>
                <a:latin typeface="Arial"/>
                <a:cs typeface="Arial"/>
              </a:rPr>
              <a:t>U</a:t>
            </a:r>
            <a:r>
              <a:rPr sz="2275" b="1" spc="-410" dirty="0">
                <a:solidFill>
                  <a:srgbClr val="FFFFFF"/>
                </a:solidFill>
                <a:latin typeface="Arial"/>
                <a:cs typeface="Arial"/>
              </a:rPr>
              <a:t> </a:t>
            </a:r>
            <a:r>
              <a:rPr sz="2275" b="1" spc="158" dirty="0">
                <a:solidFill>
                  <a:srgbClr val="FFFFFF"/>
                </a:solidFill>
                <a:latin typeface="Arial"/>
                <a:cs typeface="Arial"/>
              </a:rPr>
              <a:t>N</a:t>
            </a:r>
            <a:r>
              <a:rPr sz="2275" b="1" spc="175" dirty="0">
                <a:solidFill>
                  <a:srgbClr val="FFFFFF"/>
                </a:solidFill>
                <a:latin typeface="Arial"/>
                <a:cs typeface="Arial"/>
              </a:rPr>
              <a:t>I</a:t>
            </a:r>
            <a:r>
              <a:rPr sz="2275" b="1" spc="-20" dirty="0">
                <a:solidFill>
                  <a:srgbClr val="FFFFFF"/>
                </a:solidFill>
                <a:latin typeface="Arial"/>
                <a:cs typeface="Arial"/>
              </a:rPr>
              <a:t>A</a:t>
            </a:r>
            <a:endParaRPr sz="2275">
              <a:latin typeface="Arial"/>
              <a:cs typeface="Arial"/>
            </a:endParaRPr>
          </a:p>
        </p:txBody>
      </p:sp>
      <p:sp>
        <p:nvSpPr>
          <p:cNvPr id="58" name="object 58"/>
          <p:cNvSpPr/>
          <p:nvPr/>
        </p:nvSpPr>
        <p:spPr>
          <a:xfrm>
            <a:off x="6279785" y="1272588"/>
            <a:ext cx="2440591" cy="1094613"/>
          </a:xfrm>
          <a:custGeom>
            <a:avLst/>
            <a:gdLst/>
            <a:ahLst/>
            <a:cxnLst/>
            <a:rect l="l" t="t" r="r" b="b"/>
            <a:pathLst>
              <a:path w="3003804" h="1347216">
                <a:moveTo>
                  <a:pt x="0" y="40005"/>
                </a:moveTo>
                <a:lnTo>
                  <a:pt x="20174" y="5251"/>
                </a:lnTo>
                <a:lnTo>
                  <a:pt x="2963799" y="0"/>
                </a:lnTo>
                <a:lnTo>
                  <a:pt x="2977891" y="2551"/>
                </a:lnTo>
                <a:lnTo>
                  <a:pt x="2989786" y="9586"/>
                </a:lnTo>
                <a:lnTo>
                  <a:pt x="2998552" y="20174"/>
                </a:lnTo>
                <a:lnTo>
                  <a:pt x="3003258" y="33382"/>
                </a:lnTo>
                <a:lnTo>
                  <a:pt x="3003804" y="1307211"/>
                </a:lnTo>
                <a:lnTo>
                  <a:pt x="3001252" y="1321303"/>
                </a:lnTo>
                <a:lnTo>
                  <a:pt x="2994217" y="1333198"/>
                </a:lnTo>
                <a:lnTo>
                  <a:pt x="2983629" y="1341964"/>
                </a:lnTo>
                <a:lnTo>
                  <a:pt x="2970421" y="1346670"/>
                </a:lnTo>
                <a:lnTo>
                  <a:pt x="40004" y="1347216"/>
                </a:lnTo>
                <a:lnTo>
                  <a:pt x="25912" y="1344664"/>
                </a:lnTo>
                <a:lnTo>
                  <a:pt x="14017" y="1337629"/>
                </a:lnTo>
                <a:lnTo>
                  <a:pt x="5251" y="1327041"/>
                </a:lnTo>
                <a:lnTo>
                  <a:pt x="545" y="1313833"/>
                </a:lnTo>
                <a:lnTo>
                  <a:pt x="0" y="40005"/>
                </a:lnTo>
                <a:close/>
              </a:path>
            </a:pathLst>
          </a:custGeom>
          <a:ln w="38099">
            <a:solidFill>
              <a:srgbClr val="FFFFFF"/>
            </a:solidFill>
          </a:ln>
        </p:spPr>
        <p:txBody>
          <a:bodyPr wrap="square" lIns="0" tIns="0" rIns="0" bIns="0" rtlCol="0">
            <a:noAutofit/>
          </a:bodyPr>
          <a:lstStyle/>
          <a:p>
            <a:endParaRPr sz="1463"/>
          </a:p>
        </p:txBody>
      </p:sp>
    </p:spTree>
    <p:extLst>
      <p:ext uri="{BB962C8B-B14F-4D97-AF65-F5344CB8AC3E}">
        <p14:creationId xmlns:p14="http://schemas.microsoft.com/office/powerpoint/2010/main" val="262655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600201" y="304800"/>
            <a:ext cx="6858000" cy="6019799"/>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29</a:t>
            </a:fld>
            <a:endParaRPr lang="en-US"/>
          </a:p>
        </p:txBody>
      </p:sp>
      <p:cxnSp>
        <p:nvCxnSpPr>
          <p:cNvPr id="6" name="Straight Arrow Connector 5"/>
          <p:cNvCxnSpPr/>
          <p:nvPr/>
        </p:nvCxnSpPr>
        <p:spPr>
          <a:xfrm flipH="1">
            <a:off x="7938689" y="1981200"/>
            <a:ext cx="1295400" cy="3048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872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38200" y="914400"/>
            <a:ext cx="8153399" cy="55626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30</a:t>
            </a:fld>
            <a:endParaRPr lang="en-US"/>
          </a:p>
        </p:txBody>
      </p:sp>
    </p:spTree>
    <p:extLst>
      <p:ext uri="{BB962C8B-B14F-4D97-AF65-F5344CB8AC3E}">
        <p14:creationId xmlns:p14="http://schemas.microsoft.com/office/powerpoint/2010/main" val="3360437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85800" y="762000"/>
            <a:ext cx="7772400" cy="47244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31</a:t>
            </a:fld>
            <a:endParaRPr lang="en-US"/>
          </a:p>
        </p:txBody>
      </p:sp>
      <p:sp>
        <p:nvSpPr>
          <p:cNvPr id="6" name="TextBox 5"/>
          <p:cNvSpPr txBox="1"/>
          <p:nvPr/>
        </p:nvSpPr>
        <p:spPr>
          <a:xfrm>
            <a:off x="990600" y="5791200"/>
            <a:ext cx="7620000" cy="646331"/>
          </a:xfrm>
          <a:prstGeom prst="rect">
            <a:avLst/>
          </a:prstGeom>
          <a:noFill/>
        </p:spPr>
        <p:txBody>
          <a:bodyPr wrap="square" rtlCol="0">
            <a:spAutoFit/>
          </a:bodyPr>
          <a:lstStyle/>
          <a:p>
            <a:r>
              <a:rPr lang="id-ID" dirty="0"/>
              <a:t>Profil SMART SDM: Integritas, nasionalisme, wawasan global, hospitality, networking dan kewirausahaan. </a:t>
            </a:r>
          </a:p>
        </p:txBody>
      </p:sp>
    </p:spTree>
    <p:extLst>
      <p:ext uri="{BB962C8B-B14F-4D97-AF65-F5344CB8AC3E}">
        <p14:creationId xmlns:p14="http://schemas.microsoft.com/office/powerpoint/2010/main" val="3817456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stretch>
            <a:fillRect/>
          </a:stretch>
        </p:blipFill>
        <p:spPr>
          <a:xfrm>
            <a:off x="1143000" y="1143000"/>
            <a:ext cx="8229600" cy="51816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32</a:t>
            </a:fld>
            <a:endParaRPr lang="en-US"/>
          </a:p>
        </p:txBody>
      </p:sp>
    </p:spTree>
    <p:extLst>
      <p:ext uri="{BB962C8B-B14F-4D97-AF65-F5344CB8AC3E}">
        <p14:creationId xmlns:p14="http://schemas.microsoft.com/office/powerpoint/2010/main" val="1285956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Issue Strategis </a:t>
            </a:r>
            <a:r>
              <a:rPr lang="id-ID" i="1" dirty="0"/>
              <a:t>(Lanjutan)</a:t>
            </a:r>
          </a:p>
        </p:txBody>
      </p:sp>
      <p:pic>
        <p:nvPicPr>
          <p:cNvPr id="5" name="Content Placeholder 4"/>
          <p:cNvPicPr>
            <a:picLocks noGrp="1" noChangeAspect="1"/>
          </p:cNvPicPr>
          <p:nvPr>
            <p:ph idx="1"/>
          </p:nvPr>
        </p:nvPicPr>
        <p:blipFill>
          <a:blip r:embed="rId2"/>
          <a:stretch>
            <a:fillRect/>
          </a:stretch>
        </p:blipFill>
        <p:spPr>
          <a:xfrm>
            <a:off x="762000" y="1066800"/>
            <a:ext cx="8462990" cy="53340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33</a:t>
            </a:fld>
            <a:endParaRPr lang="en-US"/>
          </a:p>
        </p:txBody>
      </p:sp>
    </p:spTree>
    <p:extLst>
      <p:ext uri="{BB962C8B-B14F-4D97-AF65-F5344CB8AC3E}">
        <p14:creationId xmlns:p14="http://schemas.microsoft.com/office/powerpoint/2010/main" val="3583001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stretch>
            <a:fillRect/>
          </a:stretch>
        </p:blipFill>
        <p:spPr>
          <a:xfrm>
            <a:off x="1143001" y="1143000"/>
            <a:ext cx="7848600" cy="51816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34</a:t>
            </a:fld>
            <a:endParaRPr lang="en-US"/>
          </a:p>
        </p:txBody>
      </p:sp>
    </p:spTree>
    <p:extLst>
      <p:ext uri="{BB962C8B-B14F-4D97-AF65-F5344CB8AC3E}">
        <p14:creationId xmlns:p14="http://schemas.microsoft.com/office/powerpoint/2010/main" val="258924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stretch>
            <a:fillRect/>
          </a:stretch>
        </p:blipFill>
        <p:spPr>
          <a:xfrm>
            <a:off x="990600" y="1295401"/>
            <a:ext cx="7924800" cy="52578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35</a:t>
            </a:fld>
            <a:endParaRPr lang="en-US"/>
          </a:p>
        </p:txBody>
      </p:sp>
    </p:spTree>
    <p:extLst>
      <p:ext uri="{BB962C8B-B14F-4D97-AF65-F5344CB8AC3E}">
        <p14:creationId xmlns:p14="http://schemas.microsoft.com/office/powerpoint/2010/main" val="3533355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Kriteria Penentuan Strategis</a:t>
            </a:r>
          </a:p>
        </p:txBody>
      </p:sp>
      <p:pic>
        <p:nvPicPr>
          <p:cNvPr id="5" name="Content Placeholder 4"/>
          <p:cNvPicPr>
            <a:picLocks noGrp="1" noChangeAspect="1"/>
          </p:cNvPicPr>
          <p:nvPr>
            <p:ph idx="1"/>
          </p:nvPr>
        </p:nvPicPr>
        <p:blipFill>
          <a:blip r:embed="rId2"/>
          <a:stretch>
            <a:fillRect/>
          </a:stretch>
        </p:blipFill>
        <p:spPr>
          <a:xfrm>
            <a:off x="914400" y="1143000"/>
            <a:ext cx="8458200" cy="51816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36</a:t>
            </a:fld>
            <a:endParaRPr lang="en-US"/>
          </a:p>
        </p:txBody>
      </p:sp>
      <p:sp>
        <p:nvSpPr>
          <p:cNvPr id="6" name="TextBox 5"/>
          <p:cNvSpPr txBox="1"/>
          <p:nvPr/>
        </p:nvSpPr>
        <p:spPr>
          <a:xfrm>
            <a:off x="1981200" y="6322497"/>
            <a:ext cx="6771534" cy="369332"/>
          </a:xfrm>
          <a:prstGeom prst="rect">
            <a:avLst/>
          </a:prstGeom>
          <a:noFill/>
        </p:spPr>
        <p:txBody>
          <a:bodyPr wrap="none" rtlCol="0">
            <a:spAutoFit/>
          </a:bodyPr>
          <a:lstStyle/>
          <a:p>
            <a:r>
              <a:rPr lang="id-ID" b="1" i="1" dirty="0">
                <a:solidFill>
                  <a:srgbClr val="FF0000"/>
                </a:solidFill>
              </a:rPr>
              <a:t>Menurunkan kedalam IKU di masing masing OPD dan cascade down.</a:t>
            </a:r>
          </a:p>
        </p:txBody>
      </p:sp>
    </p:spTree>
    <p:extLst>
      <p:ext uri="{BB962C8B-B14F-4D97-AF65-F5344CB8AC3E}">
        <p14:creationId xmlns:p14="http://schemas.microsoft.com/office/powerpoint/2010/main" val="3702957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43000" y="0"/>
            <a:ext cx="8081989" cy="58674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37</a:t>
            </a:fld>
            <a:endParaRPr lang="en-US"/>
          </a:p>
        </p:txBody>
      </p:sp>
    </p:spTree>
    <p:extLst>
      <p:ext uri="{BB962C8B-B14F-4D97-AF65-F5344CB8AC3E}">
        <p14:creationId xmlns:p14="http://schemas.microsoft.com/office/powerpoint/2010/main" val="395456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stretch>
            <a:fillRect/>
          </a:stretch>
        </p:blipFill>
        <p:spPr>
          <a:xfrm>
            <a:off x="381001" y="838200"/>
            <a:ext cx="9144000" cy="5851525"/>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38</a:t>
            </a:fld>
            <a:endParaRPr lang="en-US"/>
          </a:p>
        </p:txBody>
      </p:sp>
    </p:spTree>
    <p:extLst>
      <p:ext uri="{BB962C8B-B14F-4D97-AF65-F5344CB8AC3E}">
        <p14:creationId xmlns:p14="http://schemas.microsoft.com/office/powerpoint/2010/main" val="1001674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1063" y="-152400"/>
            <a:ext cx="8229600" cy="1143000"/>
          </a:xfrm>
        </p:spPr>
        <p:txBody>
          <a:bodyPr/>
          <a:lstStyle/>
          <a:p>
            <a:r>
              <a:rPr lang="en-US" altLang="en-US" sz="2800" dirty="0"/>
              <a:t>PENILAIAN AKUNTABILITAS INSTANSI</a:t>
            </a:r>
          </a:p>
        </p:txBody>
      </p:sp>
      <p:sp>
        <p:nvSpPr>
          <p:cNvPr id="717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51E4CB-60C1-4BAD-B256-F1817B0B3ECA}" type="slidenum">
              <a:rPr lang="en-US" altLang="en-US" sz="1200">
                <a:solidFill>
                  <a:srgbClr val="898989"/>
                </a:solidFill>
              </a:rPr>
              <a:pPr>
                <a:spcBef>
                  <a:spcPct val="0"/>
                </a:spcBef>
                <a:buFontTx/>
                <a:buNone/>
              </a:pPr>
              <a:t>3</a:t>
            </a:fld>
            <a:endParaRPr lang="en-US" altLang="en-US" sz="1200">
              <a:solidFill>
                <a:srgbClr val="898989"/>
              </a:solidFill>
            </a:endParaRPr>
          </a:p>
        </p:txBody>
      </p:sp>
      <p:graphicFrame>
        <p:nvGraphicFramePr>
          <p:cNvPr id="7172" name="Chart 6"/>
          <p:cNvGraphicFramePr>
            <a:graphicFrameLocks/>
          </p:cNvGraphicFramePr>
          <p:nvPr>
            <p:extLst>
              <p:ext uri="{D42A27DB-BD31-4B8C-83A1-F6EECF244321}">
                <p14:modId xmlns:p14="http://schemas.microsoft.com/office/powerpoint/2010/main" val="100637522"/>
              </p:ext>
            </p:extLst>
          </p:nvPr>
        </p:nvGraphicFramePr>
        <p:xfrm>
          <a:off x="609600" y="1220787"/>
          <a:ext cx="8501063" cy="5286375"/>
        </p:xfrm>
        <a:graphic>
          <a:graphicData uri="http://schemas.openxmlformats.org/presentationml/2006/ole">
            <mc:AlternateContent xmlns:mc="http://schemas.openxmlformats.org/markup-compatibility/2006">
              <mc:Choice xmlns:v="urn:schemas-microsoft-com:vml" Requires="v">
                <p:oleObj spid="_x0000_s1122" name="Chart" r:id="rId3" imgW="10284843" imgH="4810161" progId="Excel.Chart.8">
                  <p:embed/>
                </p:oleObj>
              </mc:Choice>
              <mc:Fallback>
                <p:oleObj name="Chart" r:id="rId3" imgW="10284843" imgH="4810161"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20787"/>
                        <a:ext cx="8501063"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2763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stretch>
            <a:fillRect/>
          </a:stretch>
        </p:blipFill>
        <p:spPr>
          <a:xfrm>
            <a:off x="609600" y="1143001"/>
            <a:ext cx="8915400" cy="54102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39</a:t>
            </a:fld>
            <a:endParaRPr lang="en-US"/>
          </a:p>
        </p:txBody>
      </p:sp>
    </p:spTree>
    <p:extLst>
      <p:ext uri="{BB962C8B-B14F-4D97-AF65-F5344CB8AC3E}">
        <p14:creationId xmlns:p14="http://schemas.microsoft.com/office/powerpoint/2010/main" val="3699771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stretch>
            <a:fillRect/>
          </a:stretch>
        </p:blipFill>
        <p:spPr>
          <a:xfrm>
            <a:off x="685801" y="1371600"/>
            <a:ext cx="8839200" cy="4571999"/>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40</a:t>
            </a:fld>
            <a:endParaRPr lang="en-US"/>
          </a:p>
        </p:txBody>
      </p:sp>
    </p:spTree>
    <p:extLst>
      <p:ext uri="{BB962C8B-B14F-4D97-AF65-F5344CB8AC3E}">
        <p14:creationId xmlns:p14="http://schemas.microsoft.com/office/powerpoint/2010/main" val="1254400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stretch>
            <a:fillRect/>
          </a:stretch>
        </p:blipFill>
        <p:spPr>
          <a:xfrm>
            <a:off x="533400" y="1143000"/>
            <a:ext cx="8691590" cy="5257799"/>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41</a:t>
            </a:fld>
            <a:endParaRPr lang="en-US"/>
          </a:p>
        </p:txBody>
      </p:sp>
    </p:spTree>
    <p:extLst>
      <p:ext uri="{BB962C8B-B14F-4D97-AF65-F5344CB8AC3E}">
        <p14:creationId xmlns:p14="http://schemas.microsoft.com/office/powerpoint/2010/main" val="2429200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stretch>
            <a:fillRect/>
          </a:stretch>
        </p:blipFill>
        <p:spPr>
          <a:xfrm>
            <a:off x="609600" y="990600"/>
            <a:ext cx="8615390" cy="54864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42</a:t>
            </a:fld>
            <a:endParaRPr lang="en-US"/>
          </a:p>
        </p:txBody>
      </p:sp>
    </p:spTree>
    <p:extLst>
      <p:ext uri="{BB962C8B-B14F-4D97-AF65-F5344CB8AC3E}">
        <p14:creationId xmlns:p14="http://schemas.microsoft.com/office/powerpoint/2010/main" val="2828439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Program dan Kegiatan BKD</a:t>
            </a:r>
          </a:p>
        </p:txBody>
      </p:sp>
      <p:sp>
        <p:nvSpPr>
          <p:cNvPr id="3" name="Content Placeholder 2"/>
          <p:cNvSpPr>
            <a:spLocks noGrp="1"/>
          </p:cNvSpPr>
          <p:nvPr>
            <p:ph idx="1"/>
          </p:nvPr>
        </p:nvSpPr>
        <p:spPr/>
        <p:txBody>
          <a:bodyPr>
            <a:normAutofit lnSpcReduction="10000"/>
          </a:bodyPr>
          <a:lstStyle/>
          <a:p>
            <a:r>
              <a:rPr lang="sv-SE" dirty="0"/>
              <a:t>Indikator Kinerja : Indeks capaian kinerja ASN Pemprov. DKI Jakarta</a:t>
            </a:r>
            <a:endParaRPr lang="id-ID" dirty="0"/>
          </a:p>
          <a:p>
            <a:pPr lvl="1"/>
            <a:r>
              <a:rPr lang="id-ID" dirty="0"/>
              <a:t>Penandatanganan Perjanjian Kinerja SKPD/UKPD di lingkungan Pemerintah Provinsi DKI Jakarta</a:t>
            </a:r>
          </a:p>
          <a:p>
            <a:pPr lvl="1"/>
            <a:r>
              <a:rPr lang="id-ID" dirty="0"/>
              <a:t>Monitoring dan evaluasi Indeks Profesionalitas ASN</a:t>
            </a:r>
          </a:p>
          <a:p>
            <a:pPr lvl="1"/>
            <a:r>
              <a:rPr lang="sv-SE" dirty="0"/>
              <a:t>Pengelolaan dan Pengembangan Manajemen Kinerja ASN</a:t>
            </a:r>
            <a:r>
              <a:rPr lang="id-ID" dirty="0"/>
              <a:t> - </a:t>
            </a:r>
            <a:r>
              <a:rPr lang="id-ID" i="1" dirty="0"/>
              <a:t>Ukuran Kualitasnya apa?.</a:t>
            </a:r>
            <a:endParaRPr lang="sv-SE" i="1" dirty="0"/>
          </a:p>
          <a:p>
            <a:pPr lvl="1"/>
            <a:r>
              <a:rPr lang="id-ID" dirty="0"/>
              <a:t>Pengembangan Budaya Kerja Pegawai Pemerintah Provinsi DKI Jakarta – </a:t>
            </a:r>
            <a:r>
              <a:rPr lang="id-ID" i="1" dirty="0"/>
              <a:t>Bagaimana mengukur keberhasilannya?.</a:t>
            </a:r>
          </a:p>
          <a:p>
            <a:r>
              <a:rPr lang="id-ID" dirty="0"/>
              <a:t>Indikator Kinerja : Persentase jabatan yang diisi sesuai dengan kompetensi dan kualifikasi</a:t>
            </a:r>
          </a:p>
          <a:p>
            <a:pPr lvl="1"/>
            <a:r>
              <a:rPr lang="id-ID" dirty="0"/>
              <a:t>Diantaranya</a:t>
            </a:r>
            <a:r>
              <a:rPr lang="id-ID" i="1" dirty="0"/>
              <a:t> Seleksi Jabatan. – Apa tolok ukurnya. </a:t>
            </a:r>
          </a:p>
          <a:p>
            <a:pPr lvl="1"/>
            <a:r>
              <a:rPr lang="id-ID" i="1" dirty="0"/>
              <a:t>Alt: </a:t>
            </a:r>
          </a:p>
          <a:p>
            <a:pPr lvl="2"/>
            <a:r>
              <a:rPr lang="id-ID" i="1" dirty="0"/>
              <a:t>Menjamin tidak ada JPT yang kosong; proses dilakukan melalui seleksi terbuka dengan benar tanpa ada pengaduan yg valid dan tanpa eksposure negatip ke media.</a:t>
            </a:r>
          </a:p>
          <a:p>
            <a:pPr lvl="2"/>
            <a:r>
              <a:rPr lang="id-ID" i="1" dirty="0"/>
              <a:t>Membangun manajemen talenta; rencana suksesi dan pola karir serta membangun sistim merit secara penuh sehingga mendapatkan endorsement sesuai Pasal 111 UU NO: 5 tahun 2014 pada akhir bulan September 2019.</a:t>
            </a:r>
          </a:p>
        </p:txBody>
      </p:sp>
      <p:sp>
        <p:nvSpPr>
          <p:cNvPr id="4" name="Slide Number Placeholder 3"/>
          <p:cNvSpPr>
            <a:spLocks noGrp="1"/>
          </p:cNvSpPr>
          <p:nvPr>
            <p:ph type="sldNum" sz="quarter" idx="12"/>
          </p:nvPr>
        </p:nvSpPr>
        <p:spPr/>
        <p:txBody>
          <a:bodyPr/>
          <a:lstStyle/>
          <a:p>
            <a:fld id="{ADA26A5E-3722-473B-967E-D10D9FAA7FE5}" type="slidenum">
              <a:rPr lang="en-US" smtClean="0"/>
              <a:pPr/>
              <a:t>43</a:t>
            </a:fld>
            <a:endParaRPr lang="en-US"/>
          </a:p>
        </p:txBody>
      </p:sp>
    </p:spTree>
    <p:extLst>
      <p:ext uri="{BB962C8B-B14F-4D97-AF65-F5344CB8AC3E}">
        <p14:creationId xmlns:p14="http://schemas.microsoft.com/office/powerpoint/2010/main" val="872103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Indikator Kinerja : Persentase penurunan tingkat pelanggaran disiplin di SKPD/UKPD yang menjadi kewenangan BKD.</a:t>
            </a:r>
          </a:p>
          <a:p>
            <a:pPr lvl="1"/>
            <a:r>
              <a:rPr lang="id-ID" dirty="0"/>
              <a:t>Pengembangan Kode Etik Pegawai Pemerintah Provinsi DKI Jakarta – Apa tolok ukurnya?. </a:t>
            </a:r>
          </a:p>
          <a:p>
            <a:pPr lvl="2"/>
            <a:r>
              <a:rPr lang="id-ID" dirty="0"/>
              <a:t>Alt: </a:t>
            </a:r>
            <a:r>
              <a:rPr lang="id-ID" i="1" dirty="0"/>
              <a:t>Semua Pegawai PNS telah lulus E-learning kode etik dan kode perilaku.</a:t>
            </a:r>
          </a:p>
          <a:p>
            <a:pPr lvl="3"/>
            <a:r>
              <a:rPr lang="id-ID" i="1" dirty="0"/>
              <a:t>Setiap dugaan pelanggaran disiplin di proses sesuai dengan peraturan, lengkap dengan BAP/LHP untuk pelanggaran kategori berat.</a:t>
            </a:r>
          </a:p>
          <a:p>
            <a:r>
              <a:rPr lang="sv-SE" dirty="0"/>
              <a:t>Indikator Kinerja : Indeks Kepuasan Pelayanan Kepegawaian</a:t>
            </a:r>
            <a:endParaRPr lang="id-ID" dirty="0"/>
          </a:p>
          <a:p>
            <a:pPr lvl="1"/>
            <a:r>
              <a:rPr lang="id-ID" i="1" dirty="0"/>
              <a:t>Sama issuenya: Apa tolok ukur keberhasilannya?.</a:t>
            </a:r>
          </a:p>
          <a:p>
            <a:pPr lvl="1"/>
            <a:r>
              <a:rPr lang="id-ID" i="1" dirty="0"/>
              <a:t>Alt. Tidak ada keterlambatan dalam proses kenaikan pangkat, pengurusan pensiun dll serta survey kepuasan pegawai internal meningkat dari .....% ke .....%.</a:t>
            </a:r>
          </a:p>
          <a:p>
            <a:pPr lvl="1"/>
            <a:endParaRPr lang="id-ID" i="1" dirty="0"/>
          </a:p>
        </p:txBody>
      </p:sp>
      <p:sp>
        <p:nvSpPr>
          <p:cNvPr id="4" name="Slide Number Placeholder 3"/>
          <p:cNvSpPr>
            <a:spLocks noGrp="1"/>
          </p:cNvSpPr>
          <p:nvPr>
            <p:ph type="sldNum" sz="quarter" idx="12"/>
          </p:nvPr>
        </p:nvSpPr>
        <p:spPr/>
        <p:txBody>
          <a:bodyPr/>
          <a:lstStyle/>
          <a:p>
            <a:fld id="{ADA26A5E-3722-473B-967E-D10D9FAA7FE5}" type="slidenum">
              <a:rPr lang="en-US" smtClean="0"/>
              <a:pPr/>
              <a:t>44</a:t>
            </a:fld>
            <a:endParaRPr lang="en-US"/>
          </a:p>
        </p:txBody>
      </p:sp>
    </p:spTree>
    <p:extLst>
      <p:ext uri="{BB962C8B-B14F-4D97-AF65-F5344CB8AC3E}">
        <p14:creationId xmlns:p14="http://schemas.microsoft.com/office/powerpoint/2010/main" val="1797938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BKPPD</a:t>
            </a:r>
          </a:p>
        </p:txBody>
      </p:sp>
      <p:sp>
        <p:nvSpPr>
          <p:cNvPr id="3" name="Content Placeholder 2"/>
          <p:cNvSpPr>
            <a:spLocks noGrp="1"/>
          </p:cNvSpPr>
          <p:nvPr>
            <p:ph idx="1"/>
          </p:nvPr>
        </p:nvSpPr>
        <p:spPr/>
        <p:txBody>
          <a:bodyPr>
            <a:normAutofit fontScale="85000" lnSpcReduction="20000"/>
          </a:bodyPr>
          <a:lstStyle/>
          <a:p>
            <a:r>
              <a:rPr lang="id-ID" dirty="0"/>
              <a:t>Merencanakan kebutuhan sdm untuk menangani program sesuai dengan Visi dan Misi Pemprov 2017-2022.</a:t>
            </a:r>
          </a:p>
          <a:p>
            <a:pPr lvl="1"/>
            <a:r>
              <a:rPr lang="id-ID" dirty="0"/>
              <a:t>Jumlah PNS, Jumlah PPK dan pekerjaan yang akan di serahkan ke Penyedia Jasa yang berhubungan dengan kebutuhan sdm. (Jumlah di masing masing dinas lengkap dengan jenis keahlian yang di perlukan.</a:t>
            </a:r>
          </a:p>
          <a:p>
            <a:pPr lvl="1"/>
            <a:r>
              <a:rPr lang="id-ID" dirty="0"/>
              <a:t>Jumlah dan rincian PNS yang akan pensiun dan rencana pengisian sesuai dengan kebutuhan dan pergeseran kebutuhan keahlian yang di perlukan.</a:t>
            </a:r>
          </a:p>
          <a:p>
            <a:r>
              <a:rPr lang="id-ID" dirty="0"/>
              <a:t>Menyelesaikan permasalahan tenaga Honorer, berapa orang yang akan masuk sebagai PNS, tenaga PPPK, di alih dayakan ke instansi lain atau di berikan pesangon. Perencanaan di selesaikan pada bulan......tahun 2019 dan pelaksanaannya sesuai dengan rencana tsb. </a:t>
            </a:r>
          </a:p>
          <a:p>
            <a:r>
              <a:rPr lang="id-ID" dirty="0"/>
              <a:t>Menjaga agar tidak terjadi kekosongan PPT lebih dari satu bulan. </a:t>
            </a:r>
          </a:p>
          <a:p>
            <a:r>
              <a:rPr lang="id-ID" dirty="0"/>
              <a:t>Melayani administrasi kepegawaian secara tepat waktu dan tidak ada keterlambatan untuk urusan kenaikan pangkat dan pensiun.</a:t>
            </a:r>
          </a:p>
          <a:p>
            <a:r>
              <a:rPr lang="id-ID" dirty="0"/>
              <a:t>Melakukan pengembangan ASN dan memenuhi 20/.......? jam pengembangan/ ASN/Tahun.</a:t>
            </a:r>
          </a:p>
          <a:p>
            <a:r>
              <a:rPr lang="id-ID" dirty="0"/>
              <a:t>Membuat Manajemen Talenta, rencana suksesi dan pola karir pada bulan....... Dan mendapatkan persetujuan dari KASN atas pelaksanaan manajemen dengan sistim merit secara penuh pada bulan........ 2019.</a:t>
            </a:r>
          </a:p>
          <a:p>
            <a:r>
              <a:rPr lang="id-ID" dirty="0"/>
              <a:t>Melaksanakan sosialisasi Kode etik dan kode perilaku untuk ...... PNS serta semua ASN telah melakukan e learning pada </a:t>
            </a:r>
            <a:r>
              <a:rPr lang="id-ID"/>
              <a:t>bulan........2019.</a:t>
            </a:r>
            <a:endParaRPr lang="id-ID" dirty="0"/>
          </a:p>
          <a:p>
            <a:pPr lvl="1"/>
            <a:endParaRPr lang="id-ID" dirty="0"/>
          </a:p>
        </p:txBody>
      </p:sp>
      <p:sp>
        <p:nvSpPr>
          <p:cNvPr id="4" name="Slide Number Placeholder 3"/>
          <p:cNvSpPr>
            <a:spLocks noGrp="1"/>
          </p:cNvSpPr>
          <p:nvPr>
            <p:ph type="sldNum" sz="quarter" idx="12"/>
          </p:nvPr>
        </p:nvSpPr>
        <p:spPr/>
        <p:txBody>
          <a:bodyPr/>
          <a:lstStyle/>
          <a:p>
            <a:fld id="{ADA26A5E-3722-473B-967E-D10D9FAA7FE5}" type="slidenum">
              <a:rPr lang="en-US" smtClean="0"/>
              <a:pPr/>
              <a:t>45</a:t>
            </a:fld>
            <a:endParaRPr lang="en-US"/>
          </a:p>
        </p:txBody>
      </p:sp>
    </p:spTree>
    <p:extLst>
      <p:ext uri="{BB962C8B-B14F-4D97-AF65-F5344CB8AC3E}">
        <p14:creationId xmlns:p14="http://schemas.microsoft.com/office/powerpoint/2010/main" val="2828003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SKP Ka BKD Periode 2017</a:t>
            </a:r>
          </a:p>
        </p:txBody>
      </p:sp>
      <p:pic>
        <p:nvPicPr>
          <p:cNvPr id="5" name="Content Placeholder 4"/>
          <p:cNvPicPr>
            <a:picLocks noGrp="1" noChangeAspect="1"/>
          </p:cNvPicPr>
          <p:nvPr>
            <p:ph idx="1"/>
          </p:nvPr>
        </p:nvPicPr>
        <p:blipFill>
          <a:blip r:embed="rId2"/>
          <a:stretch>
            <a:fillRect/>
          </a:stretch>
        </p:blipFill>
        <p:spPr>
          <a:xfrm>
            <a:off x="533400" y="1371600"/>
            <a:ext cx="10591800" cy="4724399"/>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46</a:t>
            </a:fld>
            <a:endParaRPr lang="en-US"/>
          </a:p>
        </p:txBody>
      </p:sp>
      <p:sp>
        <p:nvSpPr>
          <p:cNvPr id="6" name="TextBox 5"/>
          <p:cNvSpPr txBox="1"/>
          <p:nvPr/>
        </p:nvSpPr>
        <p:spPr>
          <a:xfrm>
            <a:off x="685800" y="6095999"/>
            <a:ext cx="6888552" cy="369332"/>
          </a:xfrm>
          <a:prstGeom prst="rect">
            <a:avLst/>
          </a:prstGeom>
          <a:noFill/>
        </p:spPr>
        <p:txBody>
          <a:bodyPr wrap="none" rtlCol="0">
            <a:spAutoFit/>
          </a:bodyPr>
          <a:lstStyle/>
          <a:p>
            <a:r>
              <a:rPr lang="id-ID" b="1" i="1" dirty="0"/>
              <a:t>Komentar: Perlu penajaman tolok ukur, bukan sekedar jumlah laporan</a:t>
            </a:r>
          </a:p>
        </p:txBody>
      </p:sp>
    </p:spTree>
    <p:extLst>
      <p:ext uri="{BB962C8B-B14F-4D97-AF65-F5344CB8AC3E}">
        <p14:creationId xmlns:p14="http://schemas.microsoft.com/office/powerpoint/2010/main" val="1755038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SKP Bapeda</a:t>
            </a:r>
          </a:p>
        </p:txBody>
      </p:sp>
      <p:pic>
        <p:nvPicPr>
          <p:cNvPr id="5" name="Content Placeholder 4"/>
          <p:cNvPicPr>
            <a:picLocks noGrp="1" noChangeAspect="1"/>
          </p:cNvPicPr>
          <p:nvPr>
            <p:ph idx="1"/>
          </p:nvPr>
        </p:nvPicPr>
        <p:blipFill>
          <a:blip r:embed="rId2"/>
          <a:stretch>
            <a:fillRect/>
          </a:stretch>
        </p:blipFill>
        <p:spPr>
          <a:xfrm>
            <a:off x="685800" y="1295400"/>
            <a:ext cx="8539190" cy="45720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47</a:t>
            </a:fld>
            <a:endParaRPr lang="en-US"/>
          </a:p>
        </p:txBody>
      </p:sp>
      <p:sp>
        <p:nvSpPr>
          <p:cNvPr id="6" name="Oval 5"/>
          <p:cNvSpPr/>
          <p:nvPr/>
        </p:nvSpPr>
        <p:spPr>
          <a:xfrm>
            <a:off x="457200" y="5029200"/>
            <a:ext cx="5181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349916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7162800" cy="500066"/>
          </a:xfrm>
        </p:spPr>
        <p:txBody>
          <a:bodyPr/>
          <a:lstStyle/>
          <a:p>
            <a:r>
              <a:rPr lang="en-US" dirty="0" err="1"/>
              <a:t>Kerangka</a:t>
            </a:r>
            <a:r>
              <a:rPr lang="en-US" dirty="0"/>
              <a:t> </a:t>
            </a:r>
            <a:r>
              <a:rPr lang="en-US" dirty="0" err="1"/>
              <a:t>Penilaian</a:t>
            </a:r>
            <a:r>
              <a:rPr lang="en-US" dirty="0"/>
              <a:t> </a:t>
            </a:r>
            <a:r>
              <a:rPr lang="en-US" dirty="0" err="1"/>
              <a:t>Prestasi</a:t>
            </a:r>
            <a:r>
              <a:rPr lang="en-US" dirty="0"/>
              <a:t> </a:t>
            </a:r>
            <a:r>
              <a:rPr lang="en-US" dirty="0" err="1"/>
              <a:t>Kerja</a:t>
            </a:r>
            <a:r>
              <a:rPr lang="en-US" dirty="0"/>
              <a:t> </a:t>
            </a:r>
            <a:r>
              <a:rPr lang="en-US" dirty="0" err="1"/>
              <a:t>Pegawai</a:t>
            </a:r>
            <a:endParaRPr lang="en-US" dirty="0"/>
          </a:p>
        </p:txBody>
      </p:sp>
      <p:sp>
        <p:nvSpPr>
          <p:cNvPr id="4" name="Slide Number Placeholder 3"/>
          <p:cNvSpPr>
            <a:spLocks noGrp="1"/>
          </p:cNvSpPr>
          <p:nvPr>
            <p:ph type="sldNum" sz="quarter" idx="12"/>
          </p:nvPr>
        </p:nvSpPr>
        <p:spPr/>
        <p:txBody>
          <a:bodyPr/>
          <a:lstStyle/>
          <a:p>
            <a:fld id="{ADA26A5E-3722-473B-967E-D10D9FAA7FE5}" type="slidenum">
              <a:rPr lang="en-US" smtClean="0"/>
              <a:pPr/>
              <a:t>48</a:t>
            </a:fld>
            <a:endParaRPr lang="en-US"/>
          </a:p>
        </p:txBody>
      </p:sp>
      <p:sp>
        <p:nvSpPr>
          <p:cNvPr id="41" name="Text Box 5"/>
          <p:cNvSpPr txBox="1">
            <a:spLocks noChangeArrowheads="1"/>
          </p:cNvSpPr>
          <p:nvPr/>
        </p:nvSpPr>
        <p:spPr bwMode="auto">
          <a:xfrm>
            <a:off x="990600" y="2326112"/>
            <a:ext cx="917502" cy="646331"/>
          </a:xfrm>
          <a:prstGeom prst="rect">
            <a:avLst/>
          </a:prstGeom>
          <a:solidFill>
            <a:srgbClr val="FFCCFF"/>
          </a:solidFill>
          <a:ln w="28575" cmpd="sng">
            <a:solidFill>
              <a:schemeClr val="tx1"/>
            </a:solid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ctr" eaLnBrk="1" hangingPunct="1">
              <a:spcBef>
                <a:spcPct val="50000"/>
              </a:spcBef>
            </a:pPr>
            <a:r>
              <a:rPr lang="en-US" sz="1200" b="1" dirty="0">
                <a:latin typeface="Arial Narrow" pitchFamily="34" charset="0"/>
              </a:rPr>
              <a:t>PRESTASI KERJA PEGAWAI </a:t>
            </a:r>
          </a:p>
        </p:txBody>
      </p:sp>
      <p:sp>
        <p:nvSpPr>
          <p:cNvPr id="43" name="Text Box 7"/>
          <p:cNvSpPr txBox="1">
            <a:spLocks noChangeArrowheads="1"/>
          </p:cNvSpPr>
          <p:nvPr/>
        </p:nvSpPr>
        <p:spPr bwMode="auto">
          <a:xfrm>
            <a:off x="2819400" y="1631485"/>
            <a:ext cx="1062455" cy="461665"/>
          </a:xfrm>
          <a:prstGeom prst="rect">
            <a:avLst/>
          </a:prstGeom>
          <a:solidFill>
            <a:srgbClr val="FF66FF"/>
          </a:solidFill>
          <a:ln w="28575" cmpd="sng">
            <a:solidFill>
              <a:schemeClr val="tx1"/>
            </a:solid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ctr" eaLnBrk="1" hangingPunct="1">
              <a:spcBef>
                <a:spcPct val="50000"/>
              </a:spcBef>
            </a:pPr>
            <a:r>
              <a:rPr lang="en-US" sz="1200" b="1" dirty="0">
                <a:latin typeface="Arial Narrow" pitchFamily="34" charset="0"/>
              </a:rPr>
              <a:t>PENCAPAIAN TARGET</a:t>
            </a:r>
          </a:p>
        </p:txBody>
      </p:sp>
      <p:sp>
        <p:nvSpPr>
          <p:cNvPr id="44" name="Text Box 8"/>
          <p:cNvSpPr txBox="1">
            <a:spLocks noChangeArrowheads="1"/>
          </p:cNvSpPr>
          <p:nvPr/>
        </p:nvSpPr>
        <p:spPr bwMode="auto">
          <a:xfrm>
            <a:off x="2819400" y="3109648"/>
            <a:ext cx="1135250" cy="461665"/>
          </a:xfrm>
          <a:prstGeom prst="rect">
            <a:avLst/>
          </a:prstGeom>
          <a:solidFill>
            <a:srgbClr val="800080"/>
          </a:solidFill>
          <a:ln w="28575" cmpd="sng">
            <a:solidFill>
              <a:schemeClr val="tx1"/>
            </a:solid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ctr" eaLnBrk="1" hangingPunct="1">
              <a:spcBef>
                <a:spcPct val="50000"/>
              </a:spcBef>
            </a:pPr>
            <a:r>
              <a:rPr lang="en-US" sz="1200" b="1">
                <a:solidFill>
                  <a:schemeClr val="bg1"/>
                </a:solidFill>
                <a:latin typeface="Arial Narrow" pitchFamily="34" charset="0"/>
              </a:rPr>
              <a:t>PERILAKU KERJA PNS</a:t>
            </a:r>
          </a:p>
        </p:txBody>
      </p:sp>
      <p:sp>
        <p:nvSpPr>
          <p:cNvPr id="68" name="Line 38"/>
          <p:cNvSpPr>
            <a:spLocks noChangeShapeType="1"/>
          </p:cNvSpPr>
          <p:nvPr/>
        </p:nvSpPr>
        <p:spPr bwMode="auto">
          <a:xfrm>
            <a:off x="4493758" y="3538027"/>
            <a:ext cx="9668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69" name="Text Box 40"/>
          <p:cNvSpPr txBox="1">
            <a:spLocks noChangeArrowheads="1"/>
          </p:cNvSpPr>
          <p:nvPr/>
        </p:nvSpPr>
        <p:spPr bwMode="auto">
          <a:xfrm>
            <a:off x="914400" y="3713490"/>
            <a:ext cx="1154476" cy="1415974"/>
          </a:xfrm>
          <a:prstGeom prst="rect">
            <a:avLst/>
          </a:prstGeom>
          <a:solidFill>
            <a:schemeClr val="bg1"/>
          </a:solidFill>
          <a:ln w="15875" cmpd="sng">
            <a:solidFill>
              <a:schemeClr val="accent1"/>
            </a:solidFill>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eaLnBrk="1" hangingPunct="1">
              <a:spcBef>
                <a:spcPct val="50000"/>
              </a:spcBef>
              <a:buFont typeface="Arial" pitchFamily="34" charset="0"/>
              <a:buChar char="•"/>
            </a:pPr>
            <a:r>
              <a:rPr lang="en-US" sz="1400" b="1">
                <a:solidFill>
                  <a:srgbClr val="006600"/>
                </a:solidFill>
                <a:latin typeface="Arial Narrow" pitchFamily="34" charset="0"/>
              </a:rPr>
              <a:t> </a:t>
            </a:r>
            <a:r>
              <a:rPr lang="en-US" sz="1200" b="1">
                <a:solidFill>
                  <a:srgbClr val="660066"/>
                </a:solidFill>
                <a:effectLst>
                  <a:outerShdw blurRad="38100" dist="38100" dir="2700000" algn="tl">
                    <a:srgbClr val="C0C0C0"/>
                  </a:outerShdw>
                </a:effectLst>
                <a:latin typeface="Arial Narrow" pitchFamily="34" charset="0"/>
              </a:rPr>
              <a:t>OBYEKTIF</a:t>
            </a:r>
          </a:p>
          <a:p>
            <a:pPr eaLnBrk="1" hangingPunct="1">
              <a:spcBef>
                <a:spcPct val="50000"/>
              </a:spcBef>
              <a:buFont typeface="Arial" pitchFamily="34" charset="0"/>
              <a:buChar char="•"/>
            </a:pPr>
            <a:r>
              <a:rPr lang="en-US" sz="1200" b="1">
                <a:solidFill>
                  <a:srgbClr val="660066"/>
                </a:solidFill>
                <a:effectLst>
                  <a:outerShdw blurRad="38100" dist="38100" dir="2700000" algn="tl">
                    <a:srgbClr val="C0C0C0"/>
                  </a:outerShdw>
                </a:effectLst>
                <a:latin typeface="Arial Narrow" pitchFamily="34" charset="0"/>
              </a:rPr>
              <a:t> TERUKUR</a:t>
            </a:r>
          </a:p>
          <a:p>
            <a:pPr eaLnBrk="1" hangingPunct="1">
              <a:spcBef>
                <a:spcPct val="50000"/>
              </a:spcBef>
              <a:buFont typeface="Arial" pitchFamily="34" charset="0"/>
              <a:buChar char="•"/>
            </a:pPr>
            <a:r>
              <a:rPr lang="en-US" sz="1200" b="1">
                <a:solidFill>
                  <a:srgbClr val="660066"/>
                </a:solidFill>
                <a:effectLst>
                  <a:outerShdw blurRad="38100" dist="38100" dir="2700000" algn="tl">
                    <a:srgbClr val="C0C0C0"/>
                  </a:outerShdw>
                </a:effectLst>
                <a:latin typeface="Arial Narrow" pitchFamily="34" charset="0"/>
              </a:rPr>
              <a:t> AKUNTABEL</a:t>
            </a:r>
          </a:p>
          <a:p>
            <a:pPr eaLnBrk="1" hangingPunct="1">
              <a:spcBef>
                <a:spcPct val="50000"/>
              </a:spcBef>
              <a:buFont typeface="Arial" pitchFamily="34" charset="0"/>
              <a:buChar char="•"/>
            </a:pPr>
            <a:r>
              <a:rPr lang="en-US" sz="1200" b="1">
                <a:solidFill>
                  <a:srgbClr val="660066"/>
                </a:solidFill>
                <a:effectLst>
                  <a:outerShdw blurRad="38100" dist="38100" dir="2700000" algn="tl">
                    <a:srgbClr val="C0C0C0"/>
                  </a:outerShdw>
                </a:effectLst>
                <a:latin typeface="Arial Narrow" pitchFamily="34" charset="0"/>
              </a:rPr>
              <a:t> PARTISIPASI</a:t>
            </a:r>
          </a:p>
          <a:p>
            <a:pPr eaLnBrk="1" hangingPunct="1">
              <a:spcBef>
                <a:spcPct val="50000"/>
              </a:spcBef>
              <a:buFont typeface="Arial" pitchFamily="34" charset="0"/>
              <a:buChar char="•"/>
            </a:pPr>
            <a:r>
              <a:rPr lang="en-US" sz="1200" b="1">
                <a:solidFill>
                  <a:srgbClr val="660066"/>
                </a:solidFill>
                <a:effectLst>
                  <a:outerShdw blurRad="38100" dist="38100" dir="2700000" algn="tl">
                    <a:srgbClr val="C0C0C0"/>
                  </a:outerShdw>
                </a:effectLst>
                <a:latin typeface="Arial Narrow" pitchFamily="34" charset="0"/>
              </a:rPr>
              <a:t> TRANSPARAN</a:t>
            </a:r>
          </a:p>
        </p:txBody>
      </p:sp>
      <p:sp>
        <p:nvSpPr>
          <p:cNvPr id="70" name="AutoShape 45"/>
          <p:cNvSpPr>
            <a:spLocks noChangeArrowheads="1"/>
          </p:cNvSpPr>
          <p:nvPr/>
        </p:nvSpPr>
        <p:spPr bwMode="auto">
          <a:xfrm>
            <a:off x="5580703" y="1371600"/>
            <a:ext cx="1181013" cy="984197"/>
          </a:xfrm>
          <a:prstGeom prst="rightArrowCallout">
            <a:avLst>
              <a:gd name="adj1" fmla="val 56157"/>
              <a:gd name="adj2" fmla="val 39764"/>
              <a:gd name="adj3" fmla="val 25811"/>
              <a:gd name="adj4" fmla="val 70787"/>
            </a:avLst>
          </a:prstGeom>
          <a:solidFill>
            <a:srgbClr val="FFCCCC"/>
          </a:solidFill>
          <a:ln w="9525" cmpd="sng">
            <a:solidFill>
              <a:schemeClr val="tx1"/>
            </a:solidFill>
            <a:miter lim="800000"/>
            <a:headEnd/>
            <a:tailEnd/>
          </a:ln>
        </p:spPr>
        <p:txBody>
          <a:bodyPr wrap="none" anchor="ctr"/>
          <a:lstStyle/>
          <a:p>
            <a:pPr eaLnBrk="1" hangingPunct="1"/>
            <a:r>
              <a:rPr lang="id-ID" altLang="en-US" sz="1400" dirty="0">
                <a:latin typeface="Arial Narrow" pitchFamily="34" charset="0"/>
              </a:rPr>
              <a:t>ASPEK:</a:t>
            </a:r>
          </a:p>
          <a:p>
            <a:pPr marL="60325" indent="-60325" eaLnBrk="1" hangingPunct="1">
              <a:buFont typeface="Arial" pitchFamily="34" charset="0"/>
              <a:buChar char="•"/>
            </a:pPr>
            <a:r>
              <a:rPr lang="id-ID" altLang="en-US" sz="1000" b="1" dirty="0">
                <a:latin typeface="Arial Narrow" pitchFamily="34" charset="0"/>
              </a:rPr>
              <a:t>KUANTITAS</a:t>
            </a:r>
          </a:p>
          <a:p>
            <a:pPr marL="60325" indent="-60325" eaLnBrk="1" hangingPunct="1">
              <a:buFont typeface="Arial" pitchFamily="34" charset="0"/>
              <a:buChar char="•"/>
            </a:pPr>
            <a:r>
              <a:rPr lang="id-ID" altLang="en-US" sz="1000" b="1" dirty="0">
                <a:latin typeface="Arial Narrow" pitchFamily="34" charset="0"/>
              </a:rPr>
              <a:t>KUALITAS</a:t>
            </a:r>
          </a:p>
          <a:p>
            <a:pPr marL="60325" indent="-60325" eaLnBrk="1" hangingPunct="1">
              <a:buFont typeface="Arial" pitchFamily="34" charset="0"/>
              <a:buChar char="•"/>
            </a:pPr>
            <a:r>
              <a:rPr lang="id-ID" altLang="en-US" sz="1000" b="1" dirty="0">
                <a:latin typeface="Arial Narrow" pitchFamily="34" charset="0"/>
              </a:rPr>
              <a:t>WAKTU</a:t>
            </a:r>
          </a:p>
          <a:p>
            <a:pPr marL="60325" indent="-60325" eaLnBrk="1" hangingPunct="1">
              <a:buFont typeface="Arial" pitchFamily="34" charset="0"/>
              <a:buChar char="•"/>
            </a:pPr>
            <a:r>
              <a:rPr lang="id-ID" altLang="en-US" sz="1000" b="1" dirty="0">
                <a:latin typeface="Arial Narrow" pitchFamily="34" charset="0"/>
              </a:rPr>
              <a:t>BIA</a:t>
            </a:r>
            <a:r>
              <a:rPr lang="id-ID" altLang="en-US" sz="1200" b="1" dirty="0">
                <a:latin typeface="Arial Narrow" pitchFamily="34" charset="0"/>
              </a:rPr>
              <a:t>YA</a:t>
            </a:r>
            <a:endParaRPr lang="en-GB" altLang="en-US" sz="1200" b="1" dirty="0">
              <a:latin typeface="Arial Narrow" pitchFamily="34" charset="0"/>
            </a:endParaRPr>
          </a:p>
        </p:txBody>
      </p:sp>
      <p:sp>
        <p:nvSpPr>
          <p:cNvPr id="71" name="AutoShape 46"/>
          <p:cNvSpPr>
            <a:spLocks noChangeArrowheads="1"/>
          </p:cNvSpPr>
          <p:nvPr/>
        </p:nvSpPr>
        <p:spPr bwMode="auto">
          <a:xfrm>
            <a:off x="5585629" y="2658216"/>
            <a:ext cx="1368310" cy="1368352"/>
          </a:xfrm>
          <a:prstGeom prst="rightArrowCallout">
            <a:avLst>
              <a:gd name="adj1" fmla="val 41963"/>
              <a:gd name="adj2" fmla="val 41815"/>
              <a:gd name="adj3" fmla="val 20075"/>
              <a:gd name="adj4" fmla="val 73259"/>
            </a:avLst>
          </a:prstGeom>
          <a:solidFill>
            <a:srgbClr val="FFCCCC"/>
          </a:solidFill>
          <a:ln w="9525" cmpd="sng">
            <a:solidFill>
              <a:schemeClr val="tx1"/>
            </a:solidFill>
            <a:miter lim="800000"/>
            <a:headEnd/>
            <a:tailEnd/>
          </a:ln>
        </p:spPr>
        <p:txBody>
          <a:bodyPr wrap="none" anchor="ctr"/>
          <a:lstStyle/>
          <a:p>
            <a:pPr eaLnBrk="1" hangingPunct="1"/>
            <a:r>
              <a:rPr lang="id-ID" altLang="en-US" sz="1400">
                <a:latin typeface="Arial Narrow" pitchFamily="34" charset="0"/>
              </a:rPr>
              <a:t>ASPEK:</a:t>
            </a:r>
          </a:p>
          <a:p>
            <a:pPr eaLnBrk="1" hangingPunct="1">
              <a:buFont typeface="Arial" pitchFamily="34" charset="0"/>
              <a:buChar char="•"/>
            </a:pPr>
            <a:r>
              <a:rPr lang="id-ID" altLang="en-US" sz="1000" b="1">
                <a:latin typeface="Arial Narrow" pitchFamily="34" charset="0"/>
              </a:rPr>
              <a:t> ORIENTASI </a:t>
            </a:r>
          </a:p>
          <a:p>
            <a:pPr eaLnBrk="1" hangingPunct="1"/>
            <a:r>
              <a:rPr lang="id-ID" altLang="en-US" sz="1000" b="1">
                <a:latin typeface="Arial Narrow" pitchFamily="34" charset="0"/>
              </a:rPr>
              <a:t>   PELAYANAN </a:t>
            </a:r>
          </a:p>
          <a:p>
            <a:pPr eaLnBrk="1" hangingPunct="1">
              <a:buFont typeface="Arial" pitchFamily="34" charset="0"/>
              <a:buChar char="•"/>
            </a:pPr>
            <a:r>
              <a:rPr lang="id-ID" altLang="en-US" sz="1000" b="1">
                <a:latin typeface="Arial Narrow" pitchFamily="34" charset="0"/>
              </a:rPr>
              <a:t> INTEGRITAS</a:t>
            </a:r>
          </a:p>
          <a:p>
            <a:pPr eaLnBrk="1" hangingPunct="1">
              <a:buFont typeface="Arial" pitchFamily="34" charset="0"/>
              <a:buChar char="•"/>
            </a:pPr>
            <a:r>
              <a:rPr lang="id-ID" altLang="en-US" sz="1000" b="1">
                <a:latin typeface="Arial Narrow" pitchFamily="34" charset="0"/>
              </a:rPr>
              <a:t> KOMITMEN</a:t>
            </a:r>
          </a:p>
          <a:p>
            <a:pPr eaLnBrk="1" hangingPunct="1">
              <a:buFont typeface="Arial" pitchFamily="34" charset="0"/>
              <a:buChar char="•"/>
            </a:pPr>
            <a:r>
              <a:rPr lang="id-ID" altLang="en-US" sz="1000" b="1">
                <a:latin typeface="Arial Narrow" pitchFamily="34" charset="0"/>
              </a:rPr>
              <a:t> DISIPLIN</a:t>
            </a:r>
          </a:p>
          <a:p>
            <a:pPr eaLnBrk="1" hangingPunct="1">
              <a:buFont typeface="Arial" pitchFamily="34" charset="0"/>
              <a:buChar char="•"/>
            </a:pPr>
            <a:r>
              <a:rPr lang="id-ID" altLang="en-US" sz="1000" b="1">
                <a:latin typeface="Arial Narrow" pitchFamily="34" charset="0"/>
              </a:rPr>
              <a:t> KERJASAMA</a:t>
            </a:r>
          </a:p>
          <a:p>
            <a:pPr eaLnBrk="1" hangingPunct="1">
              <a:buFont typeface="Arial" pitchFamily="34" charset="0"/>
              <a:buChar char="•"/>
            </a:pPr>
            <a:r>
              <a:rPr lang="id-ID" altLang="en-US" sz="1000" b="1">
                <a:latin typeface="Arial Narrow" pitchFamily="34" charset="0"/>
              </a:rPr>
              <a:t> KEPEMIMPINAN</a:t>
            </a:r>
            <a:endParaRPr lang="en-GB" altLang="en-US" sz="1000" b="1">
              <a:latin typeface="Arial Narrow" pitchFamily="34" charset="0"/>
            </a:endParaRPr>
          </a:p>
        </p:txBody>
      </p:sp>
      <p:sp>
        <p:nvSpPr>
          <p:cNvPr id="72" name="AutoShape 48"/>
          <p:cNvSpPr>
            <a:spLocks noChangeArrowheads="1"/>
          </p:cNvSpPr>
          <p:nvPr/>
        </p:nvSpPr>
        <p:spPr bwMode="auto">
          <a:xfrm>
            <a:off x="6783327" y="3076851"/>
            <a:ext cx="524348" cy="452413"/>
          </a:xfrm>
          <a:prstGeom prst="roundRect">
            <a:avLst>
              <a:gd name="adj" fmla="val 16667"/>
            </a:avLst>
          </a:prstGeom>
          <a:solidFill>
            <a:srgbClr val="CCFFCC"/>
          </a:solidFill>
          <a:ln w="9525" cmpd="sng">
            <a:solidFill>
              <a:schemeClr val="tx1"/>
            </a:solidFill>
            <a:round/>
            <a:headEnd/>
            <a:tailEnd/>
          </a:ln>
        </p:spPr>
        <p:txBody>
          <a:bodyPr wrap="none" anchor="ctr"/>
          <a:lstStyle/>
          <a:p>
            <a:pPr algn="ctr" eaLnBrk="1" hangingPunct="1"/>
            <a:r>
              <a:rPr lang="id-ID" altLang="en-US" sz="1200" b="1">
                <a:latin typeface="Arial Narrow" pitchFamily="34" charset="0"/>
              </a:rPr>
              <a:t>BOBOT</a:t>
            </a:r>
          </a:p>
          <a:p>
            <a:pPr algn="ctr" eaLnBrk="1" hangingPunct="1"/>
            <a:r>
              <a:rPr lang="id-ID" altLang="en-US" sz="1200" b="1">
                <a:latin typeface="Arial Narrow" pitchFamily="34" charset="0"/>
              </a:rPr>
              <a:t>40 %</a:t>
            </a:r>
            <a:endParaRPr lang="en-GB" altLang="en-US" sz="1200" b="1">
              <a:latin typeface="Arial Narrow" pitchFamily="34" charset="0"/>
            </a:endParaRPr>
          </a:p>
        </p:txBody>
      </p:sp>
      <p:sp>
        <p:nvSpPr>
          <p:cNvPr id="73" name="AutoShape 49"/>
          <p:cNvSpPr>
            <a:spLocks noChangeArrowheads="1"/>
          </p:cNvSpPr>
          <p:nvPr/>
        </p:nvSpPr>
        <p:spPr bwMode="auto">
          <a:xfrm>
            <a:off x="6761716" y="1689336"/>
            <a:ext cx="551646" cy="431777"/>
          </a:xfrm>
          <a:prstGeom prst="roundRect">
            <a:avLst>
              <a:gd name="adj" fmla="val 16667"/>
            </a:avLst>
          </a:prstGeom>
          <a:solidFill>
            <a:srgbClr val="CCFFCC"/>
          </a:solidFill>
          <a:ln w="9525" cmpd="sng">
            <a:solidFill>
              <a:schemeClr val="tx1"/>
            </a:solidFill>
            <a:round/>
            <a:headEnd/>
            <a:tailEnd/>
          </a:ln>
        </p:spPr>
        <p:txBody>
          <a:bodyPr wrap="none" anchor="ctr"/>
          <a:lstStyle/>
          <a:p>
            <a:pPr algn="ctr" eaLnBrk="1" hangingPunct="1"/>
            <a:r>
              <a:rPr lang="id-ID" altLang="en-US" sz="1200" b="1">
                <a:latin typeface="Arial Narrow" pitchFamily="34" charset="0"/>
              </a:rPr>
              <a:t>BOBOT</a:t>
            </a:r>
          </a:p>
          <a:p>
            <a:pPr algn="ctr" eaLnBrk="1" hangingPunct="1"/>
            <a:r>
              <a:rPr lang="id-ID" altLang="en-US" sz="1200" b="1">
                <a:latin typeface="Arial Narrow" pitchFamily="34" charset="0"/>
              </a:rPr>
              <a:t>60 %</a:t>
            </a:r>
            <a:endParaRPr lang="en-GB" altLang="en-US" sz="1200" b="1">
              <a:latin typeface="Arial Narrow" pitchFamily="34" charset="0"/>
            </a:endParaRPr>
          </a:p>
        </p:txBody>
      </p:sp>
      <p:sp>
        <p:nvSpPr>
          <p:cNvPr id="11" name="AutoShape 49"/>
          <p:cNvSpPr>
            <a:spLocks noChangeArrowheads="1"/>
          </p:cNvSpPr>
          <p:nvPr/>
        </p:nvSpPr>
        <p:spPr bwMode="auto">
          <a:xfrm>
            <a:off x="4267200" y="1624264"/>
            <a:ext cx="579500" cy="467527"/>
          </a:xfrm>
          <a:prstGeom prst="roundRect">
            <a:avLst>
              <a:gd name="adj" fmla="val 16667"/>
            </a:avLst>
          </a:prstGeom>
          <a:solidFill>
            <a:srgbClr val="CCFFCC"/>
          </a:solidFill>
          <a:ln w="9525" cmpd="sng">
            <a:solidFill>
              <a:schemeClr val="tx1"/>
            </a:solidFill>
            <a:round/>
            <a:headEnd/>
            <a:tailEnd/>
          </a:ln>
        </p:spPr>
        <p:txBody>
          <a:bodyPr wrap="none" anchor="ctr"/>
          <a:lstStyle/>
          <a:p>
            <a:pPr algn="ctr" eaLnBrk="1" hangingPunct="1"/>
            <a:r>
              <a:rPr lang="en-AU" altLang="en-US" sz="1000" b="1">
                <a:latin typeface="Arial Narrow" pitchFamily="34" charset="0"/>
              </a:rPr>
              <a:t>KONTRAK</a:t>
            </a:r>
          </a:p>
          <a:p>
            <a:pPr algn="ctr" eaLnBrk="1" hangingPunct="1"/>
            <a:r>
              <a:rPr lang="en-AU" altLang="en-US" sz="1000" b="1">
                <a:latin typeface="Arial Narrow" pitchFamily="34" charset="0"/>
              </a:rPr>
              <a:t>KINERJA</a:t>
            </a:r>
            <a:endParaRPr lang="en-GB" altLang="en-US" sz="1000" b="1">
              <a:latin typeface="Arial Narrow" pitchFamily="34" charset="0"/>
            </a:endParaRPr>
          </a:p>
        </p:txBody>
      </p:sp>
      <p:sp>
        <p:nvSpPr>
          <p:cNvPr id="12" name="AutoShape 49"/>
          <p:cNvSpPr>
            <a:spLocks noChangeArrowheads="1"/>
          </p:cNvSpPr>
          <p:nvPr/>
        </p:nvSpPr>
        <p:spPr bwMode="auto">
          <a:xfrm>
            <a:off x="4267200" y="3079154"/>
            <a:ext cx="1029058" cy="526310"/>
          </a:xfrm>
          <a:prstGeom prst="roundRect">
            <a:avLst>
              <a:gd name="adj" fmla="val 16667"/>
            </a:avLst>
          </a:prstGeom>
          <a:solidFill>
            <a:srgbClr val="CCFFCC"/>
          </a:solidFill>
          <a:ln w="9525" cmpd="sng">
            <a:solidFill>
              <a:schemeClr val="tx1"/>
            </a:solidFill>
            <a:round/>
            <a:headEnd/>
            <a:tailEnd/>
          </a:ln>
        </p:spPr>
        <p:txBody>
          <a:bodyPr wrap="none" lIns="0" rIns="0" anchor="ctr"/>
          <a:lstStyle/>
          <a:p>
            <a:pPr algn="ctr" eaLnBrk="1" hangingPunct="1"/>
            <a:r>
              <a:rPr lang="en-AU" altLang="en-US" sz="1200" b="1" dirty="0">
                <a:latin typeface="Arial Narrow" pitchFamily="34" charset="0"/>
              </a:rPr>
              <a:t>PENGAMATAN</a:t>
            </a:r>
            <a:endParaRPr lang="en-GB" altLang="en-US" sz="1200" b="1" dirty="0">
              <a:latin typeface="Arial Narrow" pitchFamily="34" charset="0"/>
            </a:endParaRPr>
          </a:p>
        </p:txBody>
      </p:sp>
      <p:sp>
        <p:nvSpPr>
          <p:cNvPr id="33" name="Text Box 12"/>
          <p:cNvSpPr txBox="1">
            <a:spLocks noChangeArrowheads="1"/>
          </p:cNvSpPr>
          <p:nvPr/>
        </p:nvSpPr>
        <p:spPr bwMode="auto">
          <a:xfrm>
            <a:off x="7246937" y="2265948"/>
            <a:ext cx="1363663" cy="523220"/>
          </a:xfrm>
          <a:prstGeom prst="rect">
            <a:avLst/>
          </a:prstGeom>
          <a:solidFill>
            <a:srgbClr val="FFFF00"/>
          </a:solidFill>
          <a:ln w="15875" cmpd="sng">
            <a:solidFill>
              <a:schemeClr val="accent1"/>
            </a:solidFill>
            <a:miter lim="800000"/>
            <a:headEnd/>
            <a:tailEnd/>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ctr" eaLnBrk="1" hangingPunct="1">
              <a:spcBef>
                <a:spcPct val="50000"/>
              </a:spcBef>
            </a:pPr>
            <a:r>
              <a:rPr lang="id-ID" altLang="en-US" sz="1400" b="1">
                <a:solidFill>
                  <a:srgbClr val="C00000"/>
                </a:solidFill>
                <a:latin typeface="Arial Narrow" pitchFamily="34" charset="0"/>
              </a:rPr>
              <a:t>HASIL PENILAIAN</a:t>
            </a:r>
          </a:p>
        </p:txBody>
      </p:sp>
      <p:sp>
        <p:nvSpPr>
          <p:cNvPr id="34" name="Bent-Up Arrow 95"/>
          <p:cNvSpPr>
            <a:spLocks/>
          </p:cNvSpPr>
          <p:nvPr/>
        </p:nvSpPr>
        <p:spPr bwMode="auto">
          <a:xfrm>
            <a:off x="7313612" y="2835313"/>
            <a:ext cx="306388" cy="323847"/>
          </a:xfrm>
          <a:custGeom>
            <a:avLst/>
            <a:gdLst>
              <a:gd name="T0" fmla="*/ 0 w 144440"/>
              <a:gd name="T1" fmla="*/ 395713 h 431823"/>
              <a:gd name="T2" fmla="*/ 90275 w 144440"/>
              <a:gd name="T3" fmla="*/ 395713 h 431823"/>
              <a:gd name="T4" fmla="*/ 90275 w 144440"/>
              <a:gd name="T5" fmla="*/ 36110 h 431823"/>
              <a:gd name="T6" fmla="*/ 72220 w 144440"/>
              <a:gd name="T7" fmla="*/ 36110 h 431823"/>
              <a:gd name="T8" fmla="*/ 108330 w 144440"/>
              <a:gd name="T9" fmla="*/ 0 h 431823"/>
              <a:gd name="T10" fmla="*/ 144440 w 144440"/>
              <a:gd name="T11" fmla="*/ 36110 h 431823"/>
              <a:gd name="T12" fmla="*/ 126385 w 144440"/>
              <a:gd name="T13" fmla="*/ 36110 h 431823"/>
              <a:gd name="T14" fmla="*/ 126385 w 144440"/>
              <a:gd name="T15" fmla="*/ 431823 h 431823"/>
              <a:gd name="T16" fmla="*/ 0 w 144440"/>
              <a:gd name="T17" fmla="*/ 431823 h 431823"/>
              <a:gd name="T18" fmla="*/ 0 w 144440"/>
              <a:gd name="T19" fmla="*/ 395713 h 43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440" h="431823">
                <a:moveTo>
                  <a:pt x="0" y="395713"/>
                </a:moveTo>
                <a:lnTo>
                  <a:pt x="90275" y="395713"/>
                </a:lnTo>
                <a:lnTo>
                  <a:pt x="90275" y="36110"/>
                </a:lnTo>
                <a:lnTo>
                  <a:pt x="72220" y="36110"/>
                </a:lnTo>
                <a:lnTo>
                  <a:pt x="108330" y="0"/>
                </a:lnTo>
                <a:lnTo>
                  <a:pt x="144440" y="36110"/>
                </a:lnTo>
                <a:lnTo>
                  <a:pt x="126385" y="36110"/>
                </a:lnTo>
                <a:lnTo>
                  <a:pt x="126385" y="431823"/>
                </a:lnTo>
                <a:lnTo>
                  <a:pt x="0" y="431823"/>
                </a:lnTo>
                <a:lnTo>
                  <a:pt x="0" y="395713"/>
                </a:lnTo>
                <a:close/>
              </a:path>
            </a:pathLst>
          </a:custGeom>
          <a:solidFill>
            <a:schemeClr val="bg1"/>
          </a:solidFill>
          <a:ln w="15875" cap="flat" cmpd="sng">
            <a:solidFill>
              <a:srgbClr val="94A088"/>
            </a:solidFill>
            <a:round/>
            <a:headEnd/>
            <a:tailEnd/>
          </a:ln>
        </p:spPr>
        <p:txBody>
          <a:bodyPr anchor="ctr"/>
          <a:lstStyle/>
          <a:p>
            <a:endParaRPr lang="id-ID"/>
          </a:p>
        </p:txBody>
      </p:sp>
      <p:sp>
        <p:nvSpPr>
          <p:cNvPr id="35" name="Bent-Up Arrow 96"/>
          <p:cNvSpPr>
            <a:spLocks/>
          </p:cNvSpPr>
          <p:nvPr/>
        </p:nvSpPr>
        <p:spPr bwMode="auto">
          <a:xfrm flipV="1">
            <a:off x="7313612" y="1862172"/>
            <a:ext cx="294391" cy="360363"/>
          </a:xfrm>
          <a:custGeom>
            <a:avLst/>
            <a:gdLst>
              <a:gd name="T0" fmla="*/ 0 w 144440"/>
              <a:gd name="T1" fmla="*/ 324272 h 360382"/>
              <a:gd name="T2" fmla="*/ 90275 w 144440"/>
              <a:gd name="T3" fmla="*/ 324272 h 360382"/>
              <a:gd name="T4" fmla="*/ 90275 w 144440"/>
              <a:gd name="T5" fmla="*/ 36110 h 360382"/>
              <a:gd name="T6" fmla="*/ 72220 w 144440"/>
              <a:gd name="T7" fmla="*/ 36110 h 360382"/>
              <a:gd name="T8" fmla="*/ 108330 w 144440"/>
              <a:gd name="T9" fmla="*/ 0 h 360382"/>
              <a:gd name="T10" fmla="*/ 144440 w 144440"/>
              <a:gd name="T11" fmla="*/ 36110 h 360382"/>
              <a:gd name="T12" fmla="*/ 126385 w 144440"/>
              <a:gd name="T13" fmla="*/ 36110 h 360382"/>
              <a:gd name="T14" fmla="*/ 126385 w 144440"/>
              <a:gd name="T15" fmla="*/ 360382 h 360382"/>
              <a:gd name="T16" fmla="*/ 0 w 144440"/>
              <a:gd name="T17" fmla="*/ 360382 h 360382"/>
              <a:gd name="T18" fmla="*/ 0 w 144440"/>
              <a:gd name="T19" fmla="*/ 324272 h 360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440" h="360382">
                <a:moveTo>
                  <a:pt x="0" y="324272"/>
                </a:moveTo>
                <a:lnTo>
                  <a:pt x="90275" y="324272"/>
                </a:lnTo>
                <a:lnTo>
                  <a:pt x="90275" y="36110"/>
                </a:lnTo>
                <a:lnTo>
                  <a:pt x="72220" y="36110"/>
                </a:lnTo>
                <a:lnTo>
                  <a:pt x="108330" y="0"/>
                </a:lnTo>
                <a:lnTo>
                  <a:pt x="144440" y="36110"/>
                </a:lnTo>
                <a:lnTo>
                  <a:pt x="126385" y="36110"/>
                </a:lnTo>
                <a:lnTo>
                  <a:pt x="126385" y="360382"/>
                </a:lnTo>
                <a:lnTo>
                  <a:pt x="0" y="360382"/>
                </a:lnTo>
                <a:lnTo>
                  <a:pt x="0" y="324272"/>
                </a:lnTo>
                <a:close/>
              </a:path>
            </a:pathLst>
          </a:custGeom>
          <a:solidFill>
            <a:schemeClr val="bg1"/>
          </a:solidFill>
          <a:ln w="15875" cap="flat" cmpd="sng">
            <a:solidFill>
              <a:srgbClr val="94A088"/>
            </a:solidFill>
            <a:round/>
            <a:headEnd/>
            <a:tailEnd/>
          </a:ln>
        </p:spPr>
        <p:txBody>
          <a:bodyPr anchor="ctr"/>
          <a:lstStyle/>
          <a:p>
            <a:endParaRPr lang="id-ID"/>
          </a:p>
        </p:txBody>
      </p:sp>
      <p:cxnSp>
        <p:nvCxnSpPr>
          <p:cNvPr id="77" name="Elbow Connector 76"/>
          <p:cNvCxnSpPr>
            <a:stCxn id="41" idx="3"/>
            <a:endCxn id="43" idx="1"/>
          </p:cNvCxnSpPr>
          <p:nvPr/>
        </p:nvCxnSpPr>
        <p:spPr>
          <a:xfrm flipV="1">
            <a:off x="1908102" y="1862318"/>
            <a:ext cx="911298" cy="7869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41" idx="3"/>
            <a:endCxn id="44" idx="1"/>
          </p:cNvCxnSpPr>
          <p:nvPr/>
        </p:nvCxnSpPr>
        <p:spPr>
          <a:xfrm>
            <a:off x="1908102" y="2649278"/>
            <a:ext cx="911298" cy="6912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4" idx="3"/>
            <a:endCxn id="12" idx="1"/>
          </p:cNvCxnSpPr>
          <p:nvPr/>
        </p:nvCxnSpPr>
        <p:spPr>
          <a:xfrm>
            <a:off x="3954650" y="3340481"/>
            <a:ext cx="312550" cy="1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3" idx="3"/>
            <a:endCxn id="11" idx="1"/>
          </p:cNvCxnSpPr>
          <p:nvPr/>
        </p:nvCxnSpPr>
        <p:spPr>
          <a:xfrm flipV="1">
            <a:off x="3881855" y="1858028"/>
            <a:ext cx="385345" cy="4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1" idx="3"/>
            <a:endCxn id="70" idx="1"/>
          </p:cNvCxnSpPr>
          <p:nvPr/>
        </p:nvCxnSpPr>
        <p:spPr>
          <a:xfrm>
            <a:off x="4846700" y="1858028"/>
            <a:ext cx="734003" cy="5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2" idx="3"/>
            <a:endCxn id="71" idx="1"/>
          </p:cNvCxnSpPr>
          <p:nvPr/>
        </p:nvCxnSpPr>
        <p:spPr>
          <a:xfrm>
            <a:off x="5296258" y="3342309"/>
            <a:ext cx="289371" cy="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Up Arrow 95"/>
          <p:cNvSpPr/>
          <p:nvPr/>
        </p:nvSpPr>
        <p:spPr>
          <a:xfrm>
            <a:off x="1101440" y="3134403"/>
            <a:ext cx="688902" cy="412153"/>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7" name="Content Placeholder 1"/>
          <p:cNvGraphicFramePr>
            <a:graphicFrameLocks/>
          </p:cNvGraphicFramePr>
          <p:nvPr>
            <p:extLst/>
          </p:nvPr>
        </p:nvGraphicFramePr>
        <p:xfrm>
          <a:off x="5715000" y="4191000"/>
          <a:ext cx="2940861" cy="1261872"/>
        </p:xfrm>
        <a:graphic>
          <a:graphicData uri="http://schemas.openxmlformats.org/drawingml/2006/table">
            <a:tbl>
              <a:tblPr firstRow="1" firstCol="1" bandRow="1">
                <a:tableStyleId>{5C22544A-7EE6-4342-B048-85BDC9FD1C3A}</a:tableStyleId>
              </a:tblPr>
              <a:tblGrid>
                <a:gridCol w="359747">
                  <a:extLst>
                    <a:ext uri="{9D8B030D-6E8A-4147-A177-3AD203B41FA5}">
                      <a16:colId xmlns:a16="http://schemas.microsoft.com/office/drawing/2014/main" val="3886896643"/>
                    </a:ext>
                  </a:extLst>
                </a:gridCol>
                <a:gridCol w="1222633">
                  <a:extLst>
                    <a:ext uri="{9D8B030D-6E8A-4147-A177-3AD203B41FA5}">
                      <a16:colId xmlns:a16="http://schemas.microsoft.com/office/drawing/2014/main" val="3196189286"/>
                    </a:ext>
                  </a:extLst>
                </a:gridCol>
                <a:gridCol w="1358481">
                  <a:extLst>
                    <a:ext uri="{9D8B030D-6E8A-4147-A177-3AD203B41FA5}">
                      <a16:colId xmlns:a16="http://schemas.microsoft.com/office/drawing/2014/main" val="2958637677"/>
                    </a:ext>
                  </a:extLst>
                </a:gridCol>
              </a:tblGrid>
              <a:tr h="0">
                <a:tc>
                  <a:txBody>
                    <a:bodyPr/>
                    <a:lstStyle/>
                    <a:p>
                      <a:pPr marL="0" marR="0" algn="ctr">
                        <a:lnSpc>
                          <a:spcPct val="115000"/>
                        </a:lnSpc>
                        <a:spcBef>
                          <a:spcPts val="600"/>
                        </a:spcBef>
                        <a:spcAft>
                          <a:spcPts val="0"/>
                        </a:spcAft>
                      </a:pPr>
                      <a:r>
                        <a:rPr lang="en-SG"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en-SG" sz="1200" dirty="0">
                          <a:effectLst/>
                        </a:rPr>
                        <a:t>NILAI ANGKA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en-SG" sz="1200" dirty="0">
                          <a:effectLst/>
                        </a:rPr>
                        <a:t>PREDIKAT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1350468"/>
                  </a:ext>
                </a:extLst>
              </a:tr>
              <a:tr h="0">
                <a:tc>
                  <a:txBody>
                    <a:bodyPr/>
                    <a:lstStyle/>
                    <a:p>
                      <a:pPr marL="0" marR="0" algn="ctr">
                        <a:lnSpc>
                          <a:spcPct val="115000"/>
                        </a:lnSpc>
                        <a:spcBef>
                          <a:spcPts val="600"/>
                        </a:spcBef>
                        <a:spcAft>
                          <a:spcPts val="0"/>
                        </a:spcAft>
                      </a:pPr>
                      <a:r>
                        <a:rPr lang="en-SG"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en-SG" sz="1200">
                          <a:effectLst/>
                        </a:rPr>
                        <a:t>91 -  keatas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en-SG" sz="1200">
                          <a:effectLst/>
                        </a:rPr>
                        <a:t>Sangat Baik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3405796"/>
                  </a:ext>
                </a:extLst>
              </a:tr>
              <a:tr h="0">
                <a:tc>
                  <a:txBody>
                    <a:bodyPr/>
                    <a:lstStyle/>
                    <a:p>
                      <a:pPr marL="0" marR="0" algn="ctr">
                        <a:lnSpc>
                          <a:spcPct val="115000"/>
                        </a:lnSpc>
                        <a:spcBef>
                          <a:spcPts val="600"/>
                        </a:spcBef>
                        <a:spcAft>
                          <a:spcPts val="0"/>
                        </a:spcAft>
                      </a:pPr>
                      <a:r>
                        <a:rPr lang="en-SG"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en-SG" sz="1200">
                          <a:effectLst/>
                        </a:rPr>
                        <a:t>76 – 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en-SG" sz="1200">
                          <a:effectLst/>
                        </a:rPr>
                        <a:t>Baik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8429303"/>
                  </a:ext>
                </a:extLst>
              </a:tr>
              <a:tr h="0">
                <a:tc>
                  <a:txBody>
                    <a:bodyPr/>
                    <a:lstStyle/>
                    <a:p>
                      <a:pPr marL="0" marR="0" algn="ctr">
                        <a:lnSpc>
                          <a:spcPct val="115000"/>
                        </a:lnSpc>
                        <a:spcBef>
                          <a:spcPts val="600"/>
                        </a:spcBef>
                        <a:spcAft>
                          <a:spcPts val="0"/>
                        </a:spcAft>
                      </a:pPr>
                      <a:r>
                        <a:rPr lang="en-SG"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en-SG" sz="1200">
                          <a:effectLst/>
                        </a:rPr>
                        <a:t>61 – 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en-SG" sz="1200">
                          <a:effectLst/>
                        </a:rPr>
                        <a:t>Cukup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4503784"/>
                  </a:ext>
                </a:extLst>
              </a:tr>
              <a:tr h="0">
                <a:tc>
                  <a:txBody>
                    <a:bodyPr/>
                    <a:lstStyle/>
                    <a:p>
                      <a:pPr marL="0" marR="0" algn="ctr">
                        <a:lnSpc>
                          <a:spcPct val="115000"/>
                        </a:lnSpc>
                        <a:spcBef>
                          <a:spcPts val="600"/>
                        </a:spcBef>
                        <a:spcAft>
                          <a:spcPts val="0"/>
                        </a:spcAft>
                      </a:pPr>
                      <a:r>
                        <a:rPr lang="en-SG"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en-SG" sz="1200">
                          <a:effectLst/>
                        </a:rPr>
                        <a:t>51 –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en-SG" sz="1200">
                          <a:effectLst/>
                        </a:rPr>
                        <a:t>Kurang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731963"/>
                  </a:ext>
                </a:extLst>
              </a:tr>
              <a:tr h="0">
                <a:tc>
                  <a:txBody>
                    <a:bodyPr/>
                    <a:lstStyle/>
                    <a:p>
                      <a:pPr marL="0" marR="0" algn="ctr">
                        <a:lnSpc>
                          <a:spcPct val="115000"/>
                        </a:lnSpc>
                        <a:spcBef>
                          <a:spcPts val="600"/>
                        </a:spcBef>
                        <a:spcAft>
                          <a:spcPts val="0"/>
                        </a:spcAft>
                      </a:pPr>
                      <a:r>
                        <a:rPr lang="en-SG"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en-SG" sz="1200" dirty="0">
                          <a:effectLst/>
                        </a:rPr>
                        <a:t>50 – </a:t>
                      </a:r>
                      <a:r>
                        <a:rPr lang="en-SG" sz="1200" dirty="0" err="1">
                          <a:effectLst/>
                        </a:rPr>
                        <a:t>kebawah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en-SG" sz="1200" dirty="0" err="1">
                          <a:effectLst/>
                        </a:rPr>
                        <a:t>Buruk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5030451"/>
                  </a:ext>
                </a:extLst>
              </a:tr>
            </a:tbl>
          </a:graphicData>
        </a:graphic>
      </p:graphicFrame>
      <p:sp>
        <p:nvSpPr>
          <p:cNvPr id="98" name="Up Arrow 97"/>
          <p:cNvSpPr/>
          <p:nvPr/>
        </p:nvSpPr>
        <p:spPr>
          <a:xfrm>
            <a:off x="7762740" y="3276600"/>
            <a:ext cx="688902" cy="791613"/>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Subtitle 2"/>
          <p:cNvSpPr txBox="1">
            <a:spLocks/>
          </p:cNvSpPr>
          <p:nvPr/>
        </p:nvSpPr>
        <p:spPr>
          <a:xfrm>
            <a:off x="2444108" y="4724400"/>
            <a:ext cx="3347092" cy="6863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err="1"/>
              <a:t>Sumber</a:t>
            </a:r>
            <a:endParaRPr lang="en-US" sz="1050" dirty="0"/>
          </a:p>
          <a:p>
            <a:pPr marL="176213" indent="-176213">
              <a:buFont typeface="+mj-lt"/>
              <a:buAutoNum type="arabicPeriod"/>
            </a:pPr>
            <a:r>
              <a:rPr lang="id-ID" sz="1050" dirty="0"/>
              <a:t>PERKA BKN NO 1 TAHUN 2013</a:t>
            </a:r>
            <a:endParaRPr lang="en-US" sz="1050" dirty="0"/>
          </a:p>
          <a:p>
            <a:pPr marL="176213" indent="-176213">
              <a:buFont typeface="+mj-lt"/>
              <a:buAutoNum type="arabicPeriod"/>
            </a:pPr>
            <a:r>
              <a:rPr lang="en-US" sz="1050" dirty="0" err="1"/>
              <a:t>Perka</a:t>
            </a:r>
            <a:r>
              <a:rPr lang="en-US" sz="1050" dirty="0"/>
              <a:t>  KASN no. 2 </a:t>
            </a:r>
            <a:r>
              <a:rPr lang="en-US" sz="1050" dirty="0" err="1"/>
              <a:t>Tahun</a:t>
            </a:r>
            <a:r>
              <a:rPr lang="en-US" sz="1050" dirty="0"/>
              <a:t> 2015</a:t>
            </a:r>
            <a:endParaRPr lang="id-ID" sz="1050" dirty="0"/>
          </a:p>
        </p:txBody>
      </p:sp>
      <p:sp>
        <p:nvSpPr>
          <p:cNvPr id="100" name="TextBox 99"/>
          <p:cNvSpPr txBox="1"/>
          <p:nvPr/>
        </p:nvSpPr>
        <p:spPr>
          <a:xfrm>
            <a:off x="4387516" y="4267200"/>
            <a:ext cx="802500" cy="369332"/>
          </a:xfrm>
          <a:prstGeom prst="rect">
            <a:avLst/>
          </a:prstGeom>
          <a:noFill/>
          <a:ln>
            <a:solidFill>
              <a:srgbClr val="FF0000"/>
            </a:solidFill>
          </a:ln>
        </p:spPr>
        <p:txBody>
          <a:bodyPr wrap="square" rtlCol="0">
            <a:spAutoFit/>
          </a:bodyPr>
          <a:lstStyle/>
          <a:p>
            <a:pPr algn="ctr"/>
            <a:r>
              <a:rPr lang="en-US" b="1" dirty="0"/>
              <a:t>STAR</a:t>
            </a:r>
          </a:p>
        </p:txBody>
      </p:sp>
      <p:cxnSp>
        <p:nvCxnSpPr>
          <p:cNvPr id="102" name="Straight Arrow Connector 101"/>
          <p:cNvCxnSpPr>
            <a:stCxn id="100" idx="0"/>
            <a:endCxn id="12" idx="2"/>
          </p:cNvCxnSpPr>
          <p:nvPr/>
        </p:nvCxnSpPr>
        <p:spPr>
          <a:xfrm flipH="1" flipV="1">
            <a:off x="4781729" y="3605464"/>
            <a:ext cx="7037" cy="661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29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a:t>Proses Manajemen Strategi</a:t>
            </a:r>
          </a:p>
        </p:txBody>
      </p:sp>
      <p:pic>
        <p:nvPicPr>
          <p:cNvPr id="5" name="Content Placeholder 4"/>
          <p:cNvPicPr>
            <a:picLocks noGrp="1" noChangeAspect="1"/>
          </p:cNvPicPr>
          <p:nvPr>
            <p:ph idx="1"/>
          </p:nvPr>
        </p:nvPicPr>
        <p:blipFill>
          <a:blip r:embed="rId2"/>
          <a:stretch>
            <a:fillRect/>
          </a:stretch>
        </p:blipFill>
        <p:spPr>
          <a:xfrm>
            <a:off x="1295400" y="1219200"/>
            <a:ext cx="7467600" cy="49530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4</a:t>
            </a:fld>
            <a:endParaRPr lang="en-US"/>
          </a:p>
        </p:txBody>
      </p:sp>
    </p:spTree>
    <p:extLst>
      <p:ext uri="{BB962C8B-B14F-4D97-AF65-F5344CB8AC3E}">
        <p14:creationId xmlns:p14="http://schemas.microsoft.com/office/powerpoint/2010/main" val="2958919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Kerangka</a:t>
            </a:r>
            <a:r>
              <a:rPr lang="en-US" dirty="0"/>
              <a:t> SOP  </a:t>
            </a:r>
            <a:r>
              <a:rPr lang="en-US" dirty="0" err="1"/>
              <a:t>Penilaian</a:t>
            </a:r>
            <a:r>
              <a:rPr lang="en-US" dirty="0"/>
              <a:t> </a:t>
            </a:r>
          </a:p>
        </p:txBody>
      </p:sp>
      <p:sp>
        <p:nvSpPr>
          <p:cNvPr id="3" name="Slide Number Placeholder 2"/>
          <p:cNvSpPr>
            <a:spLocks noGrp="1"/>
          </p:cNvSpPr>
          <p:nvPr>
            <p:ph type="sldNum" sz="quarter" idx="12"/>
          </p:nvPr>
        </p:nvSpPr>
        <p:spPr/>
        <p:txBody>
          <a:bodyPr/>
          <a:lstStyle/>
          <a:p>
            <a:pPr algn="ctr"/>
            <a:fld id="{ADA26A5E-3722-473B-967E-D10D9FAA7FE5}" type="slidenum">
              <a:rPr lang="en-US" smtClean="0"/>
              <a:pPr algn="ctr"/>
              <a:t>49</a:t>
            </a:fld>
            <a:endParaRPr lang="en-US"/>
          </a:p>
        </p:txBody>
      </p:sp>
      <p:sp>
        <p:nvSpPr>
          <p:cNvPr id="6" name="Rectangle 5"/>
          <p:cNvSpPr/>
          <p:nvPr/>
        </p:nvSpPr>
        <p:spPr>
          <a:xfrm>
            <a:off x="706454" y="2187200"/>
            <a:ext cx="3255946" cy="632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Form </a:t>
            </a:r>
            <a:r>
              <a:rPr lang="en-US" b="1" dirty="0" err="1"/>
              <a:t>Nilai</a:t>
            </a:r>
            <a:r>
              <a:rPr lang="en-US" b="1" dirty="0"/>
              <a:t>  </a:t>
            </a:r>
            <a:r>
              <a:rPr lang="en-US" b="1" dirty="0" err="1"/>
              <a:t>Perilaku</a:t>
            </a:r>
            <a:r>
              <a:rPr lang="en-US" b="1" dirty="0"/>
              <a:t> </a:t>
            </a:r>
            <a:r>
              <a:rPr lang="en-US" b="1" dirty="0" err="1"/>
              <a:t>Kerja</a:t>
            </a:r>
            <a:r>
              <a:rPr lang="en-US" b="1" dirty="0"/>
              <a:t> 360   </a:t>
            </a:r>
          </a:p>
        </p:txBody>
      </p:sp>
      <p:sp>
        <p:nvSpPr>
          <p:cNvPr id="7" name="Rectangle 6"/>
          <p:cNvSpPr/>
          <p:nvPr/>
        </p:nvSpPr>
        <p:spPr>
          <a:xfrm>
            <a:off x="4395780" y="2187200"/>
            <a:ext cx="2767020" cy="632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Form  </a:t>
            </a:r>
            <a:r>
              <a:rPr lang="en-US" b="1" dirty="0" err="1"/>
              <a:t>Nilai</a:t>
            </a:r>
            <a:r>
              <a:rPr lang="en-US" b="1" dirty="0"/>
              <a:t> SKP  </a:t>
            </a:r>
          </a:p>
        </p:txBody>
      </p:sp>
      <p:cxnSp>
        <p:nvCxnSpPr>
          <p:cNvPr id="9" name="Elbow Connector 8"/>
          <p:cNvCxnSpPr>
            <a:stCxn id="21" idx="0"/>
            <a:endCxn id="7" idx="2"/>
          </p:cNvCxnSpPr>
          <p:nvPr/>
        </p:nvCxnSpPr>
        <p:spPr>
          <a:xfrm rot="5400000" flipH="1" flipV="1">
            <a:off x="4067958" y="2665415"/>
            <a:ext cx="1557346" cy="1865317"/>
          </a:xfrm>
          <a:prstGeom prst="bentConnector3">
            <a:avLst>
              <a:gd name="adj1" fmla="val 50000"/>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21" idx="0"/>
            <a:endCxn id="6" idx="2"/>
          </p:cNvCxnSpPr>
          <p:nvPr/>
        </p:nvCxnSpPr>
        <p:spPr>
          <a:xfrm rot="16200000" flipV="1">
            <a:off x="2345527" y="2808300"/>
            <a:ext cx="1557346" cy="1579546"/>
          </a:xfrm>
          <a:prstGeom prst="bentConnector3">
            <a:avLst>
              <a:gd name="adj1" fmla="val 50000"/>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34200" y="1378803"/>
            <a:ext cx="196452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SOP </a:t>
            </a:r>
            <a:r>
              <a:rPr lang="en-US" sz="1600" dirty="0" err="1"/>
              <a:t>Pengisian</a:t>
            </a:r>
            <a:r>
              <a:rPr lang="en-US" sz="1600" dirty="0"/>
              <a:t> </a:t>
            </a:r>
            <a:r>
              <a:rPr lang="en-US" sz="1600" dirty="0" err="1"/>
              <a:t>Formulir</a:t>
            </a:r>
            <a:r>
              <a:rPr lang="en-US" sz="1600" dirty="0"/>
              <a:t> </a:t>
            </a:r>
            <a:r>
              <a:rPr lang="en-US" sz="1600" dirty="0" err="1"/>
              <a:t>Penilaian</a:t>
            </a:r>
            <a:r>
              <a:rPr lang="en-US" sz="1600" dirty="0"/>
              <a:t> </a:t>
            </a:r>
            <a:r>
              <a:rPr lang="en-US" sz="1600" dirty="0" err="1"/>
              <a:t>Prestasi</a:t>
            </a:r>
            <a:r>
              <a:rPr lang="en-US" sz="1600" dirty="0"/>
              <a:t> </a:t>
            </a:r>
            <a:r>
              <a:rPr lang="en-US" sz="1600" dirty="0" err="1"/>
              <a:t>Kerja</a:t>
            </a:r>
            <a:r>
              <a:rPr lang="en-US" sz="1600" dirty="0"/>
              <a:t>   </a:t>
            </a:r>
          </a:p>
        </p:txBody>
      </p:sp>
      <p:sp>
        <p:nvSpPr>
          <p:cNvPr id="21" name="Rectangle 20"/>
          <p:cNvSpPr/>
          <p:nvPr/>
        </p:nvSpPr>
        <p:spPr>
          <a:xfrm>
            <a:off x="2286000" y="4376746"/>
            <a:ext cx="3255946" cy="632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Nilai</a:t>
            </a:r>
            <a:r>
              <a:rPr lang="en-US" sz="2000" b="1" dirty="0"/>
              <a:t>  </a:t>
            </a:r>
            <a:r>
              <a:rPr lang="en-US" sz="2000" b="1" dirty="0" err="1"/>
              <a:t>Prestasi</a:t>
            </a:r>
            <a:r>
              <a:rPr lang="en-US" sz="2000" b="1" dirty="0"/>
              <a:t>  </a:t>
            </a:r>
            <a:r>
              <a:rPr lang="en-US" sz="2000" b="1" dirty="0" err="1"/>
              <a:t>Kerja</a:t>
            </a:r>
            <a:r>
              <a:rPr lang="en-US" sz="2000" b="1" dirty="0"/>
              <a:t>  </a:t>
            </a:r>
            <a:r>
              <a:rPr lang="en-US" sz="2000" b="1" dirty="0" err="1"/>
              <a:t>Pegawai</a:t>
            </a:r>
            <a:r>
              <a:rPr lang="en-US" sz="2000" b="1" dirty="0"/>
              <a:t> </a:t>
            </a:r>
          </a:p>
        </p:txBody>
      </p:sp>
      <p:sp>
        <p:nvSpPr>
          <p:cNvPr id="22" name="Rectangle 21"/>
          <p:cNvSpPr/>
          <p:nvPr/>
        </p:nvSpPr>
        <p:spPr>
          <a:xfrm>
            <a:off x="533400" y="1105535"/>
            <a:ext cx="8534400" cy="2018665"/>
          </a:xfrm>
          <a:prstGeom prst="rect">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33400" y="4114800"/>
            <a:ext cx="8534400" cy="2290949"/>
          </a:xfrm>
          <a:prstGeom prst="rect">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6477000" y="4825425"/>
            <a:ext cx="1964525"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SOP Dialog </a:t>
            </a:r>
            <a:r>
              <a:rPr lang="en-US" sz="1600" dirty="0" err="1"/>
              <a:t>Penilaian</a:t>
            </a:r>
            <a:r>
              <a:rPr lang="en-US" sz="1600" dirty="0"/>
              <a:t> </a:t>
            </a:r>
            <a:r>
              <a:rPr lang="en-US" sz="1600" dirty="0" err="1"/>
              <a:t>Kinerja</a:t>
            </a:r>
            <a:endParaRPr lang="en-US" sz="1600" dirty="0"/>
          </a:p>
        </p:txBody>
      </p:sp>
      <p:pic>
        <p:nvPicPr>
          <p:cNvPr id="35" name="Picture 34"/>
          <p:cNvPicPr>
            <a:picLocks noChangeAspect="1"/>
          </p:cNvPicPr>
          <p:nvPr/>
        </p:nvPicPr>
        <p:blipFill rotWithShape="1">
          <a:blip r:embed="rId2"/>
          <a:srcRect b="5580"/>
          <a:stretch/>
        </p:blipFill>
        <p:spPr>
          <a:xfrm>
            <a:off x="3077713" y="5118644"/>
            <a:ext cx="1672518" cy="1205956"/>
          </a:xfrm>
          <a:prstGeom prst="rect">
            <a:avLst/>
          </a:prstGeom>
        </p:spPr>
      </p:pic>
      <p:pic>
        <p:nvPicPr>
          <p:cNvPr id="36" name="Picture 35"/>
          <p:cNvPicPr>
            <a:picLocks noChangeAspect="1"/>
          </p:cNvPicPr>
          <p:nvPr/>
        </p:nvPicPr>
        <p:blipFill>
          <a:blip r:embed="rId3"/>
          <a:stretch>
            <a:fillRect/>
          </a:stretch>
        </p:blipFill>
        <p:spPr>
          <a:xfrm>
            <a:off x="5346251" y="1229761"/>
            <a:ext cx="866078" cy="866078"/>
          </a:xfrm>
          <a:prstGeom prst="rect">
            <a:avLst/>
          </a:prstGeom>
        </p:spPr>
      </p:pic>
      <p:pic>
        <p:nvPicPr>
          <p:cNvPr id="37" name="Picture 36"/>
          <p:cNvPicPr>
            <a:picLocks noChangeAspect="1"/>
          </p:cNvPicPr>
          <p:nvPr/>
        </p:nvPicPr>
        <p:blipFill>
          <a:blip r:embed="rId3"/>
          <a:stretch>
            <a:fillRect/>
          </a:stretch>
        </p:blipFill>
        <p:spPr>
          <a:xfrm flipH="1">
            <a:off x="1662165" y="1267522"/>
            <a:ext cx="998413" cy="866078"/>
          </a:xfrm>
          <a:prstGeom prst="rect">
            <a:avLst/>
          </a:prstGeom>
        </p:spPr>
      </p:pic>
      <p:pic>
        <p:nvPicPr>
          <p:cNvPr id="38" name="Picture 37"/>
          <p:cNvPicPr>
            <a:picLocks noChangeAspect="1"/>
          </p:cNvPicPr>
          <p:nvPr/>
        </p:nvPicPr>
        <p:blipFill>
          <a:blip r:embed="rId4"/>
          <a:stretch>
            <a:fillRect/>
          </a:stretch>
        </p:blipFill>
        <p:spPr>
          <a:xfrm>
            <a:off x="4850763" y="5304983"/>
            <a:ext cx="1247749" cy="833277"/>
          </a:xfrm>
          <a:prstGeom prst="rect">
            <a:avLst/>
          </a:prstGeom>
        </p:spPr>
      </p:pic>
      <p:pic>
        <p:nvPicPr>
          <p:cNvPr id="39" name="Picture 38"/>
          <p:cNvPicPr>
            <a:picLocks noChangeAspect="1"/>
          </p:cNvPicPr>
          <p:nvPr/>
        </p:nvPicPr>
        <p:blipFill rotWithShape="1">
          <a:blip r:embed="rId5"/>
          <a:srcRect b="20802"/>
          <a:stretch/>
        </p:blipFill>
        <p:spPr>
          <a:xfrm>
            <a:off x="3567215" y="1153643"/>
            <a:ext cx="1061419" cy="840623"/>
          </a:xfrm>
          <a:prstGeom prst="rect">
            <a:avLst/>
          </a:prstGeom>
        </p:spPr>
      </p:pic>
      <p:sp>
        <p:nvSpPr>
          <p:cNvPr id="40" name="TextBox 39"/>
          <p:cNvSpPr txBox="1"/>
          <p:nvPr/>
        </p:nvSpPr>
        <p:spPr>
          <a:xfrm>
            <a:off x="6172200" y="1856601"/>
            <a:ext cx="950471" cy="276999"/>
          </a:xfrm>
          <a:prstGeom prst="rect">
            <a:avLst/>
          </a:prstGeom>
          <a:noFill/>
        </p:spPr>
        <p:txBody>
          <a:bodyPr wrap="square" rtlCol="0">
            <a:spAutoFit/>
          </a:bodyPr>
          <a:lstStyle/>
          <a:p>
            <a:r>
              <a:rPr lang="en-US" sz="1200" dirty="0" err="1"/>
              <a:t>Sendiri</a:t>
            </a:r>
            <a:endParaRPr lang="en-US" sz="1200" dirty="0"/>
          </a:p>
        </p:txBody>
      </p:sp>
      <p:sp>
        <p:nvSpPr>
          <p:cNvPr id="41" name="TextBox 40"/>
          <p:cNvSpPr txBox="1"/>
          <p:nvPr/>
        </p:nvSpPr>
        <p:spPr>
          <a:xfrm>
            <a:off x="838200" y="1302603"/>
            <a:ext cx="950471" cy="830997"/>
          </a:xfrm>
          <a:prstGeom prst="rect">
            <a:avLst/>
          </a:prstGeom>
          <a:noFill/>
        </p:spPr>
        <p:txBody>
          <a:bodyPr wrap="square" rtlCol="0">
            <a:spAutoFit/>
          </a:bodyPr>
          <a:lstStyle/>
          <a:p>
            <a:r>
              <a:rPr lang="en-US" sz="1200" dirty="0" err="1"/>
              <a:t>Kolega</a:t>
            </a:r>
            <a:endParaRPr lang="en-US" sz="1200" dirty="0"/>
          </a:p>
          <a:p>
            <a:r>
              <a:rPr lang="en-US" sz="1200" dirty="0" err="1"/>
              <a:t>Bawahan</a:t>
            </a:r>
            <a:endParaRPr lang="en-US" sz="1200" dirty="0"/>
          </a:p>
          <a:p>
            <a:r>
              <a:rPr lang="en-US" sz="1200" dirty="0" err="1"/>
              <a:t>Atasan</a:t>
            </a:r>
            <a:endParaRPr lang="en-US" sz="1200" dirty="0"/>
          </a:p>
          <a:p>
            <a:r>
              <a:rPr lang="en-US" sz="1200" dirty="0" err="1"/>
              <a:t>Sendiri</a:t>
            </a:r>
            <a:endParaRPr lang="en-US" sz="1200" dirty="0"/>
          </a:p>
        </p:txBody>
      </p:sp>
      <p:sp>
        <p:nvSpPr>
          <p:cNvPr id="42" name="TextBox 41"/>
          <p:cNvSpPr txBox="1"/>
          <p:nvPr/>
        </p:nvSpPr>
        <p:spPr>
          <a:xfrm>
            <a:off x="6819308" y="5742801"/>
            <a:ext cx="1410292" cy="276999"/>
          </a:xfrm>
          <a:prstGeom prst="rect">
            <a:avLst/>
          </a:prstGeom>
          <a:noFill/>
        </p:spPr>
        <p:txBody>
          <a:bodyPr wrap="square" rtlCol="0">
            <a:spAutoFit/>
          </a:bodyPr>
          <a:lstStyle/>
          <a:p>
            <a:r>
              <a:rPr lang="en-US" sz="1200" dirty="0" err="1"/>
              <a:t>Atasan</a:t>
            </a:r>
            <a:r>
              <a:rPr lang="en-US" sz="1200" dirty="0"/>
              <a:t> vs </a:t>
            </a:r>
            <a:r>
              <a:rPr lang="en-US" sz="1200" dirty="0" err="1"/>
              <a:t>Pegawai</a:t>
            </a:r>
            <a:endParaRPr lang="en-US" sz="1200" dirty="0"/>
          </a:p>
        </p:txBody>
      </p:sp>
      <p:sp>
        <p:nvSpPr>
          <p:cNvPr id="2" name="TextBox 1"/>
          <p:cNvSpPr txBox="1"/>
          <p:nvPr/>
        </p:nvSpPr>
        <p:spPr>
          <a:xfrm>
            <a:off x="2514600" y="3276600"/>
            <a:ext cx="643055" cy="369332"/>
          </a:xfrm>
          <a:prstGeom prst="rect">
            <a:avLst/>
          </a:prstGeom>
          <a:noFill/>
        </p:spPr>
        <p:txBody>
          <a:bodyPr wrap="square" rtlCol="0">
            <a:spAutoFit/>
          </a:bodyPr>
          <a:lstStyle/>
          <a:p>
            <a:r>
              <a:rPr lang="en-US" dirty="0"/>
              <a:t>40%</a:t>
            </a:r>
          </a:p>
        </p:txBody>
      </p:sp>
      <p:sp>
        <p:nvSpPr>
          <p:cNvPr id="23" name="TextBox 22"/>
          <p:cNvSpPr txBox="1"/>
          <p:nvPr/>
        </p:nvSpPr>
        <p:spPr>
          <a:xfrm>
            <a:off x="5024723" y="3244702"/>
            <a:ext cx="643055" cy="369332"/>
          </a:xfrm>
          <a:prstGeom prst="rect">
            <a:avLst/>
          </a:prstGeom>
          <a:noFill/>
        </p:spPr>
        <p:txBody>
          <a:bodyPr wrap="square" rtlCol="0">
            <a:spAutoFit/>
          </a:bodyPr>
          <a:lstStyle/>
          <a:p>
            <a:r>
              <a:rPr lang="en-US" dirty="0"/>
              <a:t>60%</a:t>
            </a:r>
          </a:p>
        </p:txBody>
      </p:sp>
    </p:spTree>
    <p:extLst>
      <p:ext uri="{BB962C8B-B14F-4D97-AF65-F5344CB8AC3E}">
        <p14:creationId xmlns:p14="http://schemas.microsoft.com/office/powerpoint/2010/main" val="376055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201" y="76200"/>
            <a:ext cx="6600840" cy="500066"/>
          </a:xfrm>
        </p:spPr>
        <p:txBody>
          <a:bodyPr/>
          <a:lstStyle/>
          <a:p>
            <a:r>
              <a:rPr lang="id-ID" sz="2800" dirty="0"/>
              <a:t>Siapkah melakukan terobosan? – Memakai sistim ranking.</a:t>
            </a:r>
          </a:p>
        </p:txBody>
      </p:sp>
      <p:pic>
        <p:nvPicPr>
          <p:cNvPr id="5" name="Content Placeholder 4"/>
          <p:cNvPicPr>
            <a:picLocks noGrp="1" noChangeAspect="1"/>
          </p:cNvPicPr>
          <p:nvPr>
            <p:ph idx="1"/>
          </p:nvPr>
        </p:nvPicPr>
        <p:blipFill>
          <a:blip r:embed="rId2"/>
          <a:stretch>
            <a:fillRect/>
          </a:stretch>
        </p:blipFill>
        <p:spPr>
          <a:xfrm>
            <a:off x="838200" y="1143000"/>
            <a:ext cx="8534400" cy="5181599"/>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50</a:t>
            </a:fld>
            <a:endParaRPr lang="en-US"/>
          </a:p>
        </p:txBody>
      </p:sp>
    </p:spTree>
    <p:extLst>
      <p:ext uri="{BB962C8B-B14F-4D97-AF65-F5344CB8AC3E}">
        <p14:creationId xmlns:p14="http://schemas.microsoft.com/office/powerpoint/2010/main" val="3803834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a:t>Diskusi Penilaian Kinerja</a:t>
            </a:r>
          </a:p>
        </p:txBody>
      </p:sp>
      <p:pic>
        <p:nvPicPr>
          <p:cNvPr id="5" name="Content Placeholder 4"/>
          <p:cNvPicPr>
            <a:picLocks noGrp="1" noChangeAspect="1"/>
          </p:cNvPicPr>
          <p:nvPr>
            <p:ph idx="1"/>
          </p:nvPr>
        </p:nvPicPr>
        <p:blipFill>
          <a:blip r:embed="rId2"/>
          <a:stretch>
            <a:fillRect/>
          </a:stretch>
        </p:blipFill>
        <p:spPr>
          <a:xfrm>
            <a:off x="762000" y="1243806"/>
            <a:ext cx="8763000" cy="5309394"/>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51</a:t>
            </a:fld>
            <a:endParaRPr lang="en-US"/>
          </a:p>
        </p:txBody>
      </p:sp>
    </p:spTree>
    <p:extLst>
      <p:ext uri="{BB962C8B-B14F-4D97-AF65-F5344CB8AC3E}">
        <p14:creationId xmlns:p14="http://schemas.microsoft.com/office/powerpoint/2010/main" val="3964638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82626" y="2571553"/>
            <a:ext cx="8596313" cy="4763"/>
          </a:xfrm>
          <a:prstGeom prst="line">
            <a:avLst/>
          </a:prstGeom>
          <a:ln w="3175">
            <a:solidFill>
              <a:schemeClr val="tx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465" name="TextBox 35"/>
          <p:cNvSpPr txBox="1">
            <a:spLocks noChangeArrowheads="1"/>
          </p:cNvSpPr>
          <p:nvPr/>
        </p:nvSpPr>
        <p:spPr bwMode="auto">
          <a:xfrm>
            <a:off x="4576764" y="2057203"/>
            <a:ext cx="5159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900" b="1">
                <a:solidFill>
                  <a:srgbClr val="002060"/>
                </a:solidFill>
                <a:latin typeface="Arial" panose="020B0604020202020204" pitchFamily="34" charset="0"/>
              </a:rPr>
              <a:t>Juli</a:t>
            </a:r>
            <a:endParaRPr lang="en-US" altLang="id-ID" sz="900" b="1">
              <a:solidFill>
                <a:srgbClr val="002060"/>
              </a:solidFill>
              <a:latin typeface="Arial" panose="020B0604020202020204" pitchFamily="34" charset="0"/>
            </a:endParaRPr>
          </a:p>
        </p:txBody>
      </p:sp>
      <p:sp>
        <p:nvSpPr>
          <p:cNvPr id="19467" name="TextBox 42"/>
          <p:cNvSpPr txBox="1">
            <a:spLocks noChangeArrowheads="1"/>
          </p:cNvSpPr>
          <p:nvPr/>
        </p:nvSpPr>
        <p:spPr bwMode="auto">
          <a:xfrm>
            <a:off x="6516689" y="2085776"/>
            <a:ext cx="5175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900" b="1">
                <a:solidFill>
                  <a:srgbClr val="002060"/>
                </a:solidFill>
                <a:latin typeface="Arial" panose="020B0604020202020204" pitchFamily="34" charset="0"/>
              </a:rPr>
              <a:t>Okt</a:t>
            </a:r>
            <a:endParaRPr lang="en-US" altLang="id-ID" sz="900" b="1">
              <a:solidFill>
                <a:srgbClr val="002060"/>
              </a:solidFill>
              <a:latin typeface="Arial" panose="020B0604020202020204" pitchFamily="34" charset="0"/>
            </a:endParaRPr>
          </a:p>
        </p:txBody>
      </p:sp>
      <p:sp>
        <p:nvSpPr>
          <p:cNvPr id="19468" name="TextBox 43"/>
          <p:cNvSpPr txBox="1">
            <a:spLocks noChangeArrowheads="1"/>
          </p:cNvSpPr>
          <p:nvPr/>
        </p:nvSpPr>
        <p:spPr bwMode="auto">
          <a:xfrm>
            <a:off x="8723314" y="2065140"/>
            <a:ext cx="5159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900" b="1" dirty="0">
                <a:solidFill>
                  <a:srgbClr val="002060"/>
                </a:solidFill>
                <a:latin typeface="Arial" panose="020B0604020202020204" pitchFamily="34" charset="0"/>
              </a:rPr>
              <a:t>Jan</a:t>
            </a:r>
            <a:endParaRPr lang="en-US" altLang="id-ID" sz="900" b="1" dirty="0">
              <a:solidFill>
                <a:srgbClr val="002060"/>
              </a:solidFill>
              <a:latin typeface="Arial" panose="020B0604020202020204" pitchFamily="34" charset="0"/>
            </a:endParaRPr>
          </a:p>
        </p:txBody>
      </p:sp>
      <p:sp>
        <p:nvSpPr>
          <p:cNvPr id="19469" name="TextBox 44"/>
          <p:cNvSpPr txBox="1">
            <a:spLocks noChangeArrowheads="1"/>
          </p:cNvSpPr>
          <p:nvPr/>
        </p:nvSpPr>
        <p:spPr bwMode="auto">
          <a:xfrm>
            <a:off x="7434264" y="2068315"/>
            <a:ext cx="517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900" b="1">
                <a:solidFill>
                  <a:srgbClr val="002060"/>
                </a:solidFill>
                <a:latin typeface="Arial" panose="020B0604020202020204" pitchFamily="34" charset="0"/>
              </a:rPr>
              <a:t>Nov</a:t>
            </a:r>
            <a:endParaRPr lang="en-US" altLang="id-ID" sz="900" b="1">
              <a:solidFill>
                <a:srgbClr val="002060"/>
              </a:solidFill>
              <a:latin typeface="Arial" panose="020B0604020202020204" pitchFamily="34" charset="0"/>
            </a:endParaRPr>
          </a:p>
        </p:txBody>
      </p:sp>
      <p:sp>
        <p:nvSpPr>
          <p:cNvPr id="46" name="Rectangle 45"/>
          <p:cNvSpPr/>
          <p:nvPr/>
        </p:nvSpPr>
        <p:spPr>
          <a:xfrm>
            <a:off x="8620125" y="2407998"/>
            <a:ext cx="873126" cy="300079"/>
          </a:xfrm>
          <a:prstGeom prst="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800" b="1" dirty="0">
                <a:solidFill>
                  <a:schemeClr val="tx1"/>
                </a:solidFill>
              </a:rPr>
              <a:t>Penilaian </a:t>
            </a:r>
            <a:r>
              <a:rPr lang="en-US" sz="800" b="1" dirty="0">
                <a:solidFill>
                  <a:schemeClr val="tx1"/>
                </a:solidFill>
              </a:rPr>
              <a:t> </a:t>
            </a:r>
            <a:r>
              <a:rPr lang="en-US" sz="800" b="1" dirty="0" err="1">
                <a:solidFill>
                  <a:schemeClr val="tx1"/>
                </a:solidFill>
              </a:rPr>
              <a:t>Prestasi</a:t>
            </a:r>
            <a:r>
              <a:rPr lang="en-US" sz="800" b="1" dirty="0">
                <a:solidFill>
                  <a:schemeClr val="tx1"/>
                </a:solidFill>
              </a:rPr>
              <a:t> </a:t>
            </a:r>
            <a:r>
              <a:rPr lang="en-US" sz="800" b="1" dirty="0" err="1">
                <a:solidFill>
                  <a:schemeClr val="tx1"/>
                </a:solidFill>
              </a:rPr>
              <a:t>Kerja</a:t>
            </a:r>
            <a:endParaRPr lang="en-US" sz="800" b="1" dirty="0">
              <a:solidFill>
                <a:schemeClr val="tx1"/>
              </a:solidFill>
            </a:endParaRPr>
          </a:p>
        </p:txBody>
      </p:sp>
      <p:cxnSp>
        <p:nvCxnSpPr>
          <p:cNvPr id="49" name="Shape 25"/>
          <p:cNvCxnSpPr/>
          <p:nvPr/>
        </p:nvCxnSpPr>
        <p:spPr>
          <a:xfrm rot="5400000" flipH="1" flipV="1">
            <a:off x="6274953" y="2312354"/>
            <a:ext cx="478709" cy="4764"/>
          </a:xfrm>
          <a:prstGeom prst="bentConnector3">
            <a:avLst>
              <a:gd name="adj1" fmla="val 50000"/>
            </a:avLst>
          </a:prstGeom>
          <a:ln>
            <a:solidFill>
              <a:schemeClr val="bg2">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313488" y="1521383"/>
            <a:ext cx="944562" cy="553998"/>
          </a:xfrm>
          <a:prstGeom prst="rect">
            <a:avLst/>
          </a:prstGeom>
          <a:solidFill>
            <a:schemeClr val="accent6">
              <a:lumMod val="20000"/>
              <a:lumOff val="80000"/>
            </a:schemeClr>
          </a:solidFill>
          <a:ln>
            <a:solidFill>
              <a:schemeClr val="tx2">
                <a:lumMod val="50000"/>
              </a:schemeClr>
            </a:solidFill>
          </a:ln>
        </p:spPr>
        <p:txBody>
          <a:bodyPr>
            <a:spAutoFit/>
          </a:bodyPr>
          <a:lstStyle/>
          <a:p>
            <a:pPr>
              <a:defRPr/>
            </a:pPr>
            <a:r>
              <a:rPr lang="id-ID" sz="1000" b="1" dirty="0"/>
              <a:t>PEKAN</a:t>
            </a:r>
            <a:r>
              <a:rPr lang="en-US" sz="1000" b="1" dirty="0"/>
              <a:t> </a:t>
            </a:r>
            <a:r>
              <a:rPr lang="id-ID" sz="1000" b="1" dirty="0"/>
              <a:t> COACHING </a:t>
            </a:r>
          </a:p>
          <a:p>
            <a:pPr>
              <a:defRPr/>
            </a:pPr>
            <a:r>
              <a:rPr lang="id-ID" sz="1000" dirty="0"/>
              <a:t>(5 hari kerja)</a:t>
            </a:r>
          </a:p>
        </p:txBody>
      </p:sp>
      <p:sp>
        <p:nvSpPr>
          <p:cNvPr id="53" name="TextBox 52"/>
          <p:cNvSpPr txBox="1"/>
          <p:nvPr/>
        </p:nvSpPr>
        <p:spPr>
          <a:xfrm>
            <a:off x="8226425" y="1049179"/>
            <a:ext cx="947738" cy="707886"/>
          </a:xfrm>
          <a:prstGeom prst="rect">
            <a:avLst/>
          </a:prstGeom>
          <a:solidFill>
            <a:srgbClr val="92D050"/>
          </a:solidFill>
          <a:ln>
            <a:solidFill>
              <a:schemeClr val="tx2">
                <a:lumMod val="50000"/>
              </a:schemeClr>
            </a:solidFill>
          </a:ln>
        </p:spPr>
        <p:txBody>
          <a:bodyPr>
            <a:spAutoFit/>
          </a:bodyPr>
          <a:lstStyle/>
          <a:p>
            <a:pPr>
              <a:defRPr/>
            </a:pPr>
            <a:r>
              <a:rPr lang="en-US" sz="1000" b="1" dirty="0"/>
              <a:t>Performance Week Semester ke2</a:t>
            </a:r>
          </a:p>
          <a:p>
            <a:pPr>
              <a:defRPr/>
            </a:pPr>
            <a:r>
              <a:rPr lang="en-US" sz="1000" dirty="0"/>
              <a:t>(5 </a:t>
            </a:r>
            <a:r>
              <a:rPr lang="en-US" sz="1000" dirty="0" err="1"/>
              <a:t>hari</a:t>
            </a:r>
            <a:r>
              <a:rPr lang="en-US" sz="1000" dirty="0"/>
              <a:t> </a:t>
            </a:r>
            <a:r>
              <a:rPr lang="en-US" sz="1000" dirty="0" err="1"/>
              <a:t>kerja</a:t>
            </a:r>
            <a:r>
              <a:rPr lang="en-US" sz="1000" dirty="0"/>
              <a:t>)</a:t>
            </a:r>
            <a:endParaRPr lang="id-ID" sz="1000" dirty="0"/>
          </a:p>
        </p:txBody>
      </p:sp>
      <p:cxnSp>
        <p:nvCxnSpPr>
          <p:cNvPr id="55" name="Straight Connector 54"/>
          <p:cNvCxnSpPr/>
          <p:nvPr/>
        </p:nvCxnSpPr>
        <p:spPr>
          <a:xfrm>
            <a:off x="5230813" y="2404866"/>
            <a:ext cx="0" cy="280987"/>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377950" y="2822377"/>
            <a:ext cx="2565650" cy="288925"/>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000" dirty="0">
                <a:solidFill>
                  <a:schemeClr val="tx1"/>
                </a:solidFill>
              </a:rPr>
              <a:t>Periode</a:t>
            </a:r>
            <a:r>
              <a:rPr lang="en-US" sz="1000" dirty="0">
                <a:solidFill>
                  <a:schemeClr val="tx1"/>
                </a:solidFill>
              </a:rPr>
              <a:t> </a:t>
            </a:r>
            <a:r>
              <a:rPr lang="id-ID" sz="1000" dirty="0">
                <a:solidFill>
                  <a:schemeClr val="tx1"/>
                </a:solidFill>
              </a:rPr>
              <a:t>Penilaian</a:t>
            </a:r>
            <a:r>
              <a:rPr lang="en-US" sz="1000" dirty="0">
                <a:solidFill>
                  <a:schemeClr val="tx1"/>
                </a:solidFill>
              </a:rPr>
              <a:t> </a:t>
            </a:r>
            <a:r>
              <a:rPr lang="en-US" sz="1000" dirty="0" err="1">
                <a:solidFill>
                  <a:schemeClr val="tx1"/>
                </a:solidFill>
              </a:rPr>
              <a:t>Prestasi</a:t>
            </a:r>
            <a:r>
              <a:rPr lang="en-US" sz="1000" dirty="0">
                <a:solidFill>
                  <a:schemeClr val="tx1"/>
                </a:solidFill>
              </a:rPr>
              <a:t> </a:t>
            </a:r>
            <a:r>
              <a:rPr lang="en-US" sz="1000" dirty="0" err="1">
                <a:solidFill>
                  <a:schemeClr val="tx1"/>
                </a:solidFill>
              </a:rPr>
              <a:t>Kerja</a:t>
            </a:r>
            <a:r>
              <a:rPr lang="en-US" sz="1000" dirty="0">
                <a:solidFill>
                  <a:schemeClr val="tx1"/>
                </a:solidFill>
              </a:rPr>
              <a:t> = 1 </a:t>
            </a:r>
            <a:r>
              <a:rPr lang="en-US" sz="1000" dirty="0" err="1">
                <a:solidFill>
                  <a:schemeClr val="tx1"/>
                </a:solidFill>
              </a:rPr>
              <a:t>tahun</a:t>
            </a:r>
            <a:r>
              <a:rPr lang="en-US" sz="1000" dirty="0">
                <a:solidFill>
                  <a:schemeClr val="tx1"/>
                </a:solidFill>
              </a:rPr>
              <a:t> </a:t>
            </a:r>
            <a:endParaRPr lang="id-ID" sz="1000" dirty="0">
              <a:solidFill>
                <a:schemeClr val="tx1"/>
              </a:solidFill>
            </a:endParaRPr>
          </a:p>
        </p:txBody>
      </p:sp>
      <p:sp>
        <p:nvSpPr>
          <p:cNvPr id="19488" name="TextBox 44"/>
          <p:cNvSpPr txBox="1">
            <a:spLocks noChangeArrowheads="1"/>
          </p:cNvSpPr>
          <p:nvPr/>
        </p:nvSpPr>
        <p:spPr bwMode="auto">
          <a:xfrm>
            <a:off x="8051801" y="2060377"/>
            <a:ext cx="517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900" b="1">
                <a:solidFill>
                  <a:srgbClr val="002060"/>
                </a:solidFill>
                <a:latin typeface="Arial" panose="020B0604020202020204" pitchFamily="34" charset="0"/>
              </a:rPr>
              <a:t>Des</a:t>
            </a:r>
            <a:endParaRPr lang="en-US" altLang="id-ID" sz="900" b="1">
              <a:solidFill>
                <a:srgbClr val="002060"/>
              </a:solidFill>
              <a:latin typeface="Arial" panose="020B0604020202020204" pitchFamily="34" charset="0"/>
            </a:endParaRPr>
          </a:p>
        </p:txBody>
      </p:sp>
      <p:sp>
        <p:nvSpPr>
          <p:cNvPr id="19489" name="TextBox 3"/>
          <p:cNvSpPr txBox="1">
            <a:spLocks noChangeArrowheads="1"/>
          </p:cNvSpPr>
          <p:nvPr/>
        </p:nvSpPr>
        <p:spPr bwMode="auto">
          <a:xfrm>
            <a:off x="8641740" y="382860"/>
            <a:ext cx="9140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dirty="0">
                <a:solidFill>
                  <a:srgbClr val="FF0000"/>
                </a:solidFill>
                <a:latin typeface="Arial Narrow" panose="020B0606020202030204" pitchFamily="34" charset="0"/>
              </a:rPr>
              <a:t>TIME LINE</a:t>
            </a:r>
            <a:endParaRPr lang="id-ID" altLang="en-US" sz="1400" b="1" dirty="0">
              <a:solidFill>
                <a:srgbClr val="FF0000"/>
              </a:solidFill>
              <a:latin typeface="Arial Narrow" panose="020B0606020202030204" pitchFamily="34" charset="0"/>
            </a:endParaRPr>
          </a:p>
        </p:txBody>
      </p:sp>
      <p:cxnSp>
        <p:nvCxnSpPr>
          <p:cNvPr id="96" name="Straight Connector 95"/>
          <p:cNvCxnSpPr/>
          <p:nvPr/>
        </p:nvCxnSpPr>
        <p:spPr>
          <a:xfrm>
            <a:off x="6418263" y="2449316"/>
            <a:ext cx="0" cy="280987"/>
          </a:xfrm>
          <a:prstGeom prst="line">
            <a:avLst/>
          </a:prstGeom>
        </p:spPr>
        <p:style>
          <a:lnRef idx="1">
            <a:schemeClr val="accent1"/>
          </a:lnRef>
          <a:fillRef idx="0">
            <a:schemeClr val="accent1"/>
          </a:fillRef>
          <a:effectRef idx="0">
            <a:schemeClr val="accent1"/>
          </a:effectRef>
          <a:fontRef idx="minor">
            <a:schemeClr val="tx1"/>
          </a:fontRef>
        </p:style>
      </p:cxnSp>
      <p:sp>
        <p:nvSpPr>
          <p:cNvPr id="19493" name="TextBox 42"/>
          <p:cNvSpPr txBox="1">
            <a:spLocks noChangeArrowheads="1"/>
          </p:cNvSpPr>
          <p:nvPr/>
        </p:nvSpPr>
        <p:spPr bwMode="auto">
          <a:xfrm>
            <a:off x="5260976" y="2085776"/>
            <a:ext cx="5175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900" b="1">
                <a:solidFill>
                  <a:srgbClr val="002060"/>
                </a:solidFill>
                <a:latin typeface="Arial" panose="020B0604020202020204" pitchFamily="34" charset="0"/>
              </a:rPr>
              <a:t>Agt</a:t>
            </a:r>
            <a:endParaRPr lang="en-US" altLang="id-ID" sz="900" b="1">
              <a:solidFill>
                <a:srgbClr val="002060"/>
              </a:solidFill>
              <a:latin typeface="Arial" panose="020B0604020202020204" pitchFamily="34" charset="0"/>
            </a:endParaRPr>
          </a:p>
        </p:txBody>
      </p:sp>
      <p:sp>
        <p:nvSpPr>
          <p:cNvPr id="19494" name="TextBox 35"/>
          <p:cNvSpPr txBox="1">
            <a:spLocks noChangeArrowheads="1"/>
          </p:cNvSpPr>
          <p:nvPr/>
        </p:nvSpPr>
        <p:spPr bwMode="auto">
          <a:xfrm>
            <a:off x="1009650" y="2055616"/>
            <a:ext cx="5159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900" b="1" dirty="0">
                <a:solidFill>
                  <a:srgbClr val="002060"/>
                </a:solidFill>
                <a:latin typeface="Arial" panose="020B0604020202020204" pitchFamily="34" charset="0"/>
              </a:rPr>
              <a:t>Jan</a:t>
            </a:r>
            <a:endParaRPr lang="en-US" altLang="id-ID" sz="900" b="1" dirty="0">
              <a:solidFill>
                <a:srgbClr val="002060"/>
              </a:solidFill>
              <a:latin typeface="Arial" panose="020B0604020202020204" pitchFamily="34" charset="0"/>
            </a:endParaRPr>
          </a:p>
        </p:txBody>
      </p:sp>
      <p:sp>
        <p:nvSpPr>
          <p:cNvPr id="122" name="Rectangle 121"/>
          <p:cNvSpPr/>
          <p:nvPr/>
        </p:nvSpPr>
        <p:spPr>
          <a:xfrm>
            <a:off x="533400" y="2425918"/>
            <a:ext cx="442913" cy="284163"/>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000" b="1" dirty="0">
                <a:solidFill>
                  <a:schemeClr val="accent6">
                    <a:lumMod val="50000"/>
                  </a:schemeClr>
                </a:solidFill>
              </a:rPr>
              <a:t>SK</a:t>
            </a:r>
            <a:r>
              <a:rPr lang="en-US" sz="1000" b="1" dirty="0">
                <a:solidFill>
                  <a:schemeClr val="accent6">
                    <a:lumMod val="50000"/>
                  </a:schemeClr>
                </a:solidFill>
              </a:rPr>
              <a:t>P</a:t>
            </a:r>
          </a:p>
        </p:txBody>
      </p:sp>
      <p:sp>
        <p:nvSpPr>
          <p:cNvPr id="19496" name="TextBox 42"/>
          <p:cNvSpPr txBox="1">
            <a:spLocks noChangeArrowheads="1"/>
          </p:cNvSpPr>
          <p:nvPr/>
        </p:nvSpPr>
        <p:spPr bwMode="auto">
          <a:xfrm>
            <a:off x="2205039" y="2057202"/>
            <a:ext cx="5175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900" b="1">
                <a:solidFill>
                  <a:srgbClr val="002060"/>
                </a:solidFill>
                <a:latin typeface="Arial" panose="020B0604020202020204" pitchFamily="34" charset="0"/>
              </a:rPr>
              <a:t>Mar</a:t>
            </a:r>
            <a:endParaRPr lang="en-US" altLang="id-ID" sz="900" b="1">
              <a:solidFill>
                <a:srgbClr val="002060"/>
              </a:solidFill>
              <a:latin typeface="Arial" panose="020B0604020202020204" pitchFamily="34" charset="0"/>
            </a:endParaRPr>
          </a:p>
        </p:txBody>
      </p:sp>
      <p:sp>
        <p:nvSpPr>
          <p:cNvPr id="19497" name="TextBox 44"/>
          <p:cNvSpPr txBox="1">
            <a:spLocks noChangeArrowheads="1"/>
          </p:cNvSpPr>
          <p:nvPr/>
        </p:nvSpPr>
        <p:spPr bwMode="auto">
          <a:xfrm>
            <a:off x="2825751" y="2036566"/>
            <a:ext cx="517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900" b="1">
                <a:solidFill>
                  <a:srgbClr val="002060"/>
                </a:solidFill>
                <a:latin typeface="Arial" panose="020B0604020202020204" pitchFamily="34" charset="0"/>
              </a:rPr>
              <a:t>April</a:t>
            </a:r>
            <a:endParaRPr lang="en-US" altLang="id-ID" sz="900" b="1">
              <a:solidFill>
                <a:srgbClr val="002060"/>
              </a:solidFill>
              <a:latin typeface="Arial" panose="020B0604020202020204" pitchFamily="34" charset="0"/>
            </a:endParaRPr>
          </a:p>
        </p:txBody>
      </p:sp>
      <p:sp>
        <p:nvSpPr>
          <p:cNvPr id="128" name="TextBox 127"/>
          <p:cNvSpPr txBox="1"/>
          <p:nvPr/>
        </p:nvSpPr>
        <p:spPr>
          <a:xfrm>
            <a:off x="704849" y="1203067"/>
            <a:ext cx="939801" cy="400110"/>
          </a:xfrm>
          <a:prstGeom prst="rect">
            <a:avLst/>
          </a:prstGeom>
          <a:solidFill>
            <a:srgbClr val="FFC000"/>
          </a:solidFill>
          <a:ln>
            <a:solidFill>
              <a:schemeClr val="tx2">
                <a:lumMod val="50000"/>
              </a:schemeClr>
            </a:solidFill>
          </a:ln>
        </p:spPr>
        <p:txBody>
          <a:bodyPr wrap="square">
            <a:spAutoFit/>
          </a:bodyPr>
          <a:lstStyle/>
          <a:p>
            <a:pPr>
              <a:defRPr/>
            </a:pPr>
            <a:r>
              <a:rPr lang="en-US" sz="1000" b="1" dirty="0"/>
              <a:t>Plan Week    </a:t>
            </a:r>
            <a:r>
              <a:rPr lang="id-ID" sz="1000" dirty="0"/>
              <a:t>(5 hari kerja)</a:t>
            </a:r>
          </a:p>
        </p:txBody>
      </p:sp>
      <p:sp>
        <p:nvSpPr>
          <p:cNvPr id="131" name="TextBox 130"/>
          <p:cNvSpPr txBox="1"/>
          <p:nvPr/>
        </p:nvSpPr>
        <p:spPr>
          <a:xfrm>
            <a:off x="2728912" y="1517452"/>
            <a:ext cx="1031875" cy="553998"/>
          </a:xfrm>
          <a:prstGeom prst="rect">
            <a:avLst/>
          </a:prstGeom>
          <a:solidFill>
            <a:schemeClr val="accent6">
              <a:lumMod val="20000"/>
              <a:lumOff val="80000"/>
            </a:schemeClr>
          </a:solidFill>
          <a:ln>
            <a:solidFill>
              <a:schemeClr val="tx2">
                <a:lumMod val="50000"/>
              </a:schemeClr>
            </a:solidFill>
          </a:ln>
        </p:spPr>
        <p:txBody>
          <a:bodyPr>
            <a:spAutoFit/>
          </a:bodyPr>
          <a:lstStyle/>
          <a:p>
            <a:pPr>
              <a:defRPr/>
            </a:pPr>
            <a:r>
              <a:rPr lang="id-ID" sz="1000" b="1" dirty="0"/>
              <a:t>PEKAN COACHING </a:t>
            </a:r>
          </a:p>
          <a:p>
            <a:pPr>
              <a:defRPr/>
            </a:pPr>
            <a:r>
              <a:rPr lang="id-ID" sz="1000" dirty="0"/>
              <a:t>(5 hari kerja)</a:t>
            </a:r>
          </a:p>
        </p:txBody>
      </p:sp>
      <p:sp>
        <p:nvSpPr>
          <p:cNvPr id="133" name="TextBox 132"/>
          <p:cNvSpPr txBox="1"/>
          <p:nvPr/>
        </p:nvSpPr>
        <p:spPr>
          <a:xfrm>
            <a:off x="4514851" y="1049179"/>
            <a:ext cx="936625" cy="707886"/>
          </a:xfrm>
          <a:prstGeom prst="rect">
            <a:avLst/>
          </a:prstGeom>
          <a:solidFill>
            <a:schemeClr val="accent4">
              <a:lumMod val="60000"/>
              <a:lumOff val="40000"/>
            </a:schemeClr>
          </a:solidFill>
          <a:ln>
            <a:solidFill>
              <a:schemeClr val="tx2">
                <a:lumMod val="50000"/>
              </a:schemeClr>
            </a:solidFill>
          </a:ln>
        </p:spPr>
        <p:txBody>
          <a:bodyPr>
            <a:spAutoFit/>
          </a:bodyPr>
          <a:lstStyle/>
          <a:p>
            <a:pPr>
              <a:defRPr/>
            </a:pPr>
            <a:r>
              <a:rPr lang="en-US" sz="1000" b="1" dirty="0"/>
              <a:t>Performance Week Semester ke1</a:t>
            </a:r>
          </a:p>
          <a:p>
            <a:pPr>
              <a:defRPr/>
            </a:pPr>
            <a:r>
              <a:rPr lang="en-US" sz="1000" dirty="0"/>
              <a:t>(5 </a:t>
            </a:r>
            <a:r>
              <a:rPr lang="en-US" sz="1000" dirty="0" err="1"/>
              <a:t>hari</a:t>
            </a:r>
            <a:r>
              <a:rPr lang="en-US" sz="1000" dirty="0"/>
              <a:t> </a:t>
            </a:r>
            <a:r>
              <a:rPr lang="en-US" sz="1000" dirty="0" err="1"/>
              <a:t>kerja</a:t>
            </a:r>
            <a:r>
              <a:rPr lang="en-US" sz="1000" dirty="0"/>
              <a:t>)  </a:t>
            </a:r>
            <a:endParaRPr lang="id-ID" sz="1000" dirty="0"/>
          </a:p>
        </p:txBody>
      </p:sp>
      <p:cxnSp>
        <p:nvCxnSpPr>
          <p:cNvPr id="134" name="Straight Connector 133"/>
          <p:cNvCxnSpPr/>
          <p:nvPr/>
        </p:nvCxnSpPr>
        <p:spPr>
          <a:xfrm>
            <a:off x="1020763" y="2438202"/>
            <a:ext cx="0" cy="280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503" name="TextBox 44"/>
          <p:cNvSpPr txBox="1">
            <a:spLocks noChangeArrowheads="1"/>
          </p:cNvSpPr>
          <p:nvPr/>
        </p:nvSpPr>
        <p:spPr bwMode="auto">
          <a:xfrm>
            <a:off x="3384551" y="2058791"/>
            <a:ext cx="517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900" b="1">
                <a:solidFill>
                  <a:srgbClr val="002060"/>
                </a:solidFill>
                <a:latin typeface="Arial" panose="020B0604020202020204" pitchFamily="34" charset="0"/>
              </a:rPr>
              <a:t>Mei</a:t>
            </a:r>
            <a:endParaRPr lang="en-US" altLang="id-ID" sz="900" b="1">
              <a:solidFill>
                <a:srgbClr val="002060"/>
              </a:solidFill>
              <a:latin typeface="Arial" panose="020B0604020202020204" pitchFamily="34" charset="0"/>
            </a:endParaRPr>
          </a:p>
        </p:txBody>
      </p:sp>
      <p:cxnSp>
        <p:nvCxnSpPr>
          <p:cNvPr id="138" name="Straight Connector 137"/>
          <p:cNvCxnSpPr/>
          <p:nvPr/>
        </p:nvCxnSpPr>
        <p:spPr>
          <a:xfrm>
            <a:off x="1660525" y="2450902"/>
            <a:ext cx="0" cy="280988"/>
          </a:xfrm>
          <a:prstGeom prst="line">
            <a:avLst/>
          </a:prstGeom>
        </p:spPr>
        <p:style>
          <a:lnRef idx="1">
            <a:schemeClr val="accent1"/>
          </a:lnRef>
          <a:fillRef idx="0">
            <a:schemeClr val="accent1"/>
          </a:fillRef>
          <a:effectRef idx="0">
            <a:schemeClr val="accent1"/>
          </a:effectRef>
          <a:fontRef idx="minor">
            <a:schemeClr val="tx1"/>
          </a:fontRef>
        </p:style>
      </p:cxnSp>
      <p:sp>
        <p:nvSpPr>
          <p:cNvPr id="19507" name="TextBox 42"/>
          <p:cNvSpPr txBox="1">
            <a:spLocks noChangeArrowheads="1"/>
          </p:cNvSpPr>
          <p:nvPr/>
        </p:nvSpPr>
        <p:spPr bwMode="auto">
          <a:xfrm>
            <a:off x="1646239" y="2057202"/>
            <a:ext cx="5175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900" b="1">
                <a:solidFill>
                  <a:srgbClr val="002060"/>
                </a:solidFill>
                <a:latin typeface="Arial" panose="020B0604020202020204" pitchFamily="34" charset="0"/>
              </a:rPr>
              <a:t>Feb</a:t>
            </a:r>
            <a:endParaRPr lang="en-US" altLang="id-ID" sz="900" b="1">
              <a:solidFill>
                <a:srgbClr val="002060"/>
              </a:solidFill>
              <a:latin typeface="Arial" panose="020B0604020202020204" pitchFamily="34" charset="0"/>
            </a:endParaRPr>
          </a:p>
        </p:txBody>
      </p:sp>
      <p:sp>
        <p:nvSpPr>
          <p:cNvPr id="19508" name="TextBox 42"/>
          <p:cNvSpPr txBox="1">
            <a:spLocks noChangeArrowheads="1"/>
          </p:cNvSpPr>
          <p:nvPr/>
        </p:nvSpPr>
        <p:spPr bwMode="auto">
          <a:xfrm>
            <a:off x="5848351" y="2081015"/>
            <a:ext cx="5175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900" b="1">
                <a:solidFill>
                  <a:srgbClr val="002060"/>
                </a:solidFill>
                <a:latin typeface="Arial" panose="020B0604020202020204" pitchFamily="34" charset="0"/>
              </a:rPr>
              <a:t>Sept</a:t>
            </a:r>
            <a:endParaRPr lang="en-US" altLang="id-ID" sz="900" b="1">
              <a:solidFill>
                <a:srgbClr val="002060"/>
              </a:solidFill>
              <a:latin typeface="Arial" panose="020B0604020202020204" pitchFamily="34" charset="0"/>
            </a:endParaRPr>
          </a:p>
        </p:txBody>
      </p:sp>
      <p:cxnSp>
        <p:nvCxnSpPr>
          <p:cNvPr id="142" name="Straight Connector 141"/>
          <p:cNvCxnSpPr/>
          <p:nvPr/>
        </p:nvCxnSpPr>
        <p:spPr>
          <a:xfrm>
            <a:off x="5807075" y="2435027"/>
            <a:ext cx="0" cy="2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170113" y="2449316"/>
            <a:ext cx="0" cy="280987"/>
          </a:xfrm>
          <a:prstGeom prst="line">
            <a:avLst/>
          </a:prstGeom>
        </p:spPr>
        <p:style>
          <a:lnRef idx="1">
            <a:schemeClr val="accent1"/>
          </a:lnRef>
          <a:fillRef idx="0">
            <a:schemeClr val="accent1"/>
          </a:fillRef>
          <a:effectRef idx="0">
            <a:schemeClr val="accent1"/>
          </a:effectRef>
          <a:fontRef idx="minor">
            <a:schemeClr val="tx1"/>
          </a:fontRef>
        </p:style>
      </p:cxnSp>
      <p:sp>
        <p:nvSpPr>
          <p:cNvPr id="19511" name="TextBox 44"/>
          <p:cNvSpPr txBox="1">
            <a:spLocks noChangeArrowheads="1"/>
          </p:cNvSpPr>
          <p:nvPr/>
        </p:nvSpPr>
        <p:spPr bwMode="auto">
          <a:xfrm>
            <a:off x="3937001" y="2060378"/>
            <a:ext cx="517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900" b="1">
                <a:solidFill>
                  <a:srgbClr val="002060"/>
                </a:solidFill>
                <a:latin typeface="Arial" panose="020B0604020202020204" pitchFamily="34" charset="0"/>
              </a:rPr>
              <a:t>Juni</a:t>
            </a:r>
            <a:endParaRPr lang="en-US" altLang="id-ID" sz="900" b="1">
              <a:solidFill>
                <a:srgbClr val="002060"/>
              </a:solidFill>
              <a:latin typeface="Arial" panose="020B0604020202020204" pitchFamily="34" charset="0"/>
            </a:endParaRPr>
          </a:p>
        </p:txBody>
      </p:sp>
      <p:cxnSp>
        <p:nvCxnSpPr>
          <p:cNvPr id="146" name="Straight Connector 145"/>
          <p:cNvCxnSpPr/>
          <p:nvPr/>
        </p:nvCxnSpPr>
        <p:spPr>
          <a:xfrm>
            <a:off x="3413125" y="2449316"/>
            <a:ext cx="0" cy="280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538663" y="2450902"/>
            <a:ext cx="0" cy="280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2760663" y="2472130"/>
            <a:ext cx="609600" cy="211138"/>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800" b="1" dirty="0">
                <a:solidFill>
                  <a:schemeClr val="bg1"/>
                </a:solidFill>
              </a:rPr>
              <a:t>Coaching</a:t>
            </a:r>
            <a:endParaRPr lang="en-US" sz="900" b="1" dirty="0">
              <a:solidFill>
                <a:schemeClr val="bg1"/>
              </a:solidFill>
            </a:endParaRPr>
          </a:p>
        </p:txBody>
      </p:sp>
      <p:sp>
        <p:nvSpPr>
          <p:cNvPr id="42" name="Rectangle 41"/>
          <p:cNvSpPr/>
          <p:nvPr/>
        </p:nvSpPr>
        <p:spPr>
          <a:xfrm>
            <a:off x="6461126" y="2604890"/>
            <a:ext cx="593725" cy="284162"/>
          </a:xfrm>
          <a:prstGeom prst="rect">
            <a:avLst/>
          </a:prstGeom>
          <a:solidFill>
            <a:schemeClr val="tx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800" b="1" dirty="0">
                <a:solidFill>
                  <a:schemeClr val="tx1"/>
                </a:solidFill>
              </a:rPr>
              <a:t>Coaching</a:t>
            </a:r>
            <a:endParaRPr lang="en-US" sz="800" b="1" dirty="0">
              <a:solidFill>
                <a:schemeClr val="tx1"/>
              </a:solidFill>
            </a:endParaRPr>
          </a:p>
        </p:txBody>
      </p:sp>
      <p:cxnSp>
        <p:nvCxnSpPr>
          <p:cNvPr id="75" name="Straight Connector 74"/>
          <p:cNvCxnSpPr/>
          <p:nvPr/>
        </p:nvCxnSpPr>
        <p:spPr>
          <a:xfrm>
            <a:off x="2727325" y="2422327"/>
            <a:ext cx="0" cy="2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937000" y="2431852"/>
            <a:ext cx="0" cy="2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113588" y="2420741"/>
            <a:ext cx="0" cy="280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935913" y="2403277"/>
            <a:ext cx="0" cy="2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562975" y="2423916"/>
            <a:ext cx="0" cy="2809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hape 25"/>
          <p:cNvCxnSpPr/>
          <p:nvPr/>
        </p:nvCxnSpPr>
        <p:spPr>
          <a:xfrm rot="5400000" flipH="1" flipV="1">
            <a:off x="458788" y="1982589"/>
            <a:ext cx="762002" cy="3176"/>
          </a:xfrm>
          <a:prstGeom prst="bentConnector3">
            <a:avLst>
              <a:gd name="adj1" fmla="val 50000"/>
            </a:avLst>
          </a:prstGeom>
          <a:ln>
            <a:solidFill>
              <a:schemeClr val="bg2">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44" name="TextBox 11"/>
          <p:cNvSpPr txBox="1">
            <a:spLocks noChangeArrowheads="1"/>
          </p:cNvSpPr>
          <p:nvPr/>
        </p:nvSpPr>
        <p:spPr bwMode="auto">
          <a:xfrm>
            <a:off x="616702" y="306378"/>
            <a:ext cx="4256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d-ID" altLang="id-ID" sz="1400" dirty="0">
                <a:latin typeface="Arial" panose="020B0604020202020204" pitchFamily="34" charset="0"/>
              </a:rPr>
              <a:t>Tipikal </a:t>
            </a:r>
            <a:r>
              <a:rPr lang="en-US" altLang="id-ID" sz="1400" dirty="0" err="1">
                <a:latin typeface="Arial" panose="020B0604020202020204" pitchFamily="34" charset="0"/>
              </a:rPr>
              <a:t>Siklus</a:t>
            </a:r>
            <a:r>
              <a:rPr lang="en-US" altLang="id-ID" sz="1400" dirty="0">
                <a:latin typeface="Arial" panose="020B0604020202020204" pitchFamily="34" charset="0"/>
              </a:rPr>
              <a:t> </a:t>
            </a:r>
            <a:r>
              <a:rPr lang="en-US" altLang="id-ID" sz="1400" dirty="0" err="1">
                <a:latin typeface="Arial" panose="020B0604020202020204" pitchFamily="34" charset="0"/>
              </a:rPr>
              <a:t>Penilaian</a:t>
            </a:r>
            <a:r>
              <a:rPr lang="en-US" altLang="id-ID" sz="1400" dirty="0">
                <a:latin typeface="Arial" panose="020B0604020202020204" pitchFamily="34" charset="0"/>
              </a:rPr>
              <a:t> </a:t>
            </a:r>
            <a:r>
              <a:rPr lang="en-US" altLang="id-ID" sz="1400" dirty="0" err="1">
                <a:latin typeface="Arial" panose="020B0604020202020204" pitchFamily="34" charset="0"/>
              </a:rPr>
              <a:t>Prestasi</a:t>
            </a:r>
            <a:r>
              <a:rPr lang="en-US" altLang="id-ID" sz="1400" dirty="0">
                <a:latin typeface="Arial" panose="020B0604020202020204" pitchFamily="34" charset="0"/>
              </a:rPr>
              <a:t> </a:t>
            </a:r>
            <a:r>
              <a:rPr lang="en-US" altLang="id-ID" sz="1400" dirty="0" err="1">
                <a:latin typeface="Arial" panose="020B0604020202020204" pitchFamily="34" charset="0"/>
              </a:rPr>
              <a:t>Kerja</a:t>
            </a:r>
            <a:endParaRPr lang="en-US" altLang="id-ID" sz="1400" dirty="0">
              <a:latin typeface="Arial" panose="020B0604020202020204" pitchFamily="34" charset="0"/>
            </a:endParaRPr>
          </a:p>
        </p:txBody>
      </p:sp>
      <p:sp>
        <p:nvSpPr>
          <p:cNvPr id="13" name="Oval 12"/>
          <p:cNvSpPr/>
          <p:nvPr/>
        </p:nvSpPr>
        <p:spPr>
          <a:xfrm>
            <a:off x="1524000" y="1103115"/>
            <a:ext cx="258762" cy="27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atin typeface="Arial Black" panose="020B0A04020102020204" pitchFamily="34" charset="0"/>
              </a:rPr>
              <a:t>1</a:t>
            </a:r>
          </a:p>
        </p:txBody>
      </p:sp>
      <p:sp>
        <p:nvSpPr>
          <p:cNvPr id="108" name="Oval 107"/>
          <p:cNvSpPr/>
          <p:nvPr/>
        </p:nvSpPr>
        <p:spPr>
          <a:xfrm>
            <a:off x="3703637" y="1507928"/>
            <a:ext cx="258763" cy="2698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atin typeface="Arial Black" panose="020B0A04020102020204" pitchFamily="34" charset="0"/>
              </a:rPr>
              <a:t>2</a:t>
            </a:r>
          </a:p>
        </p:txBody>
      </p:sp>
      <p:sp>
        <p:nvSpPr>
          <p:cNvPr id="109" name="Oval 108"/>
          <p:cNvSpPr/>
          <p:nvPr/>
        </p:nvSpPr>
        <p:spPr>
          <a:xfrm>
            <a:off x="5334000" y="950714"/>
            <a:ext cx="258762" cy="2714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atin typeface="Arial Black" panose="020B0A04020102020204" pitchFamily="34" charset="0"/>
              </a:rPr>
              <a:t>3</a:t>
            </a:r>
          </a:p>
        </p:txBody>
      </p:sp>
      <p:sp>
        <p:nvSpPr>
          <p:cNvPr id="111" name="Oval 110"/>
          <p:cNvSpPr/>
          <p:nvPr/>
        </p:nvSpPr>
        <p:spPr>
          <a:xfrm>
            <a:off x="7188201" y="1484114"/>
            <a:ext cx="258763" cy="2714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atin typeface="Arial Black" panose="020B0A04020102020204" pitchFamily="34" charset="0"/>
              </a:rPr>
              <a:t>4</a:t>
            </a:r>
          </a:p>
        </p:txBody>
      </p:sp>
      <p:sp>
        <p:nvSpPr>
          <p:cNvPr id="112" name="Oval 111"/>
          <p:cNvSpPr/>
          <p:nvPr/>
        </p:nvSpPr>
        <p:spPr>
          <a:xfrm>
            <a:off x="8969376" y="874515"/>
            <a:ext cx="258763" cy="27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atin typeface="Arial Black" panose="020B0A04020102020204" pitchFamily="34" charset="0"/>
              </a:rPr>
              <a:t>5</a:t>
            </a:r>
          </a:p>
        </p:txBody>
      </p:sp>
      <p:sp>
        <p:nvSpPr>
          <p:cNvPr id="101" name="Rectangle 100"/>
          <p:cNvSpPr/>
          <p:nvPr/>
        </p:nvSpPr>
        <p:spPr>
          <a:xfrm>
            <a:off x="6477000" y="2453409"/>
            <a:ext cx="609600" cy="211138"/>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800" b="1" dirty="0">
                <a:solidFill>
                  <a:schemeClr val="bg1"/>
                </a:solidFill>
              </a:rPr>
              <a:t>Coaching</a:t>
            </a:r>
            <a:endParaRPr lang="en-US" sz="900" b="1" dirty="0">
              <a:solidFill>
                <a:schemeClr val="bg1"/>
              </a:solidFill>
            </a:endParaRPr>
          </a:p>
        </p:txBody>
      </p:sp>
      <p:cxnSp>
        <p:nvCxnSpPr>
          <p:cNvPr id="114" name="Shape 25"/>
          <p:cNvCxnSpPr>
            <a:endCxn id="19497" idx="1"/>
          </p:cNvCxnSpPr>
          <p:nvPr/>
        </p:nvCxnSpPr>
        <p:spPr>
          <a:xfrm rot="5400000" flipH="1" flipV="1">
            <a:off x="2626142" y="2345711"/>
            <a:ext cx="392866" cy="6352"/>
          </a:xfrm>
          <a:prstGeom prst="bentConnector2">
            <a:avLst/>
          </a:prstGeom>
          <a:ln>
            <a:solidFill>
              <a:schemeClr val="bg2">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hape 25"/>
          <p:cNvCxnSpPr/>
          <p:nvPr/>
        </p:nvCxnSpPr>
        <p:spPr>
          <a:xfrm rot="5400000" flipH="1" flipV="1">
            <a:off x="4256592" y="2169412"/>
            <a:ext cx="783219" cy="2"/>
          </a:xfrm>
          <a:prstGeom prst="bentConnector3">
            <a:avLst>
              <a:gd name="adj1" fmla="val 50000"/>
            </a:avLst>
          </a:prstGeom>
          <a:ln>
            <a:solidFill>
              <a:schemeClr val="bg2">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35"/>
          <p:cNvSpPr txBox="1">
            <a:spLocks noChangeArrowheads="1"/>
          </p:cNvSpPr>
          <p:nvPr/>
        </p:nvSpPr>
        <p:spPr bwMode="auto">
          <a:xfrm>
            <a:off x="704850" y="2753470"/>
            <a:ext cx="609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id-ID" sz="900" b="1" dirty="0">
                <a:solidFill>
                  <a:srgbClr val="002060"/>
                </a:solidFill>
                <a:latin typeface="Arial" panose="020B0604020202020204" pitchFamily="34" charset="0"/>
              </a:rPr>
              <a:t>31 Des</a:t>
            </a:r>
          </a:p>
        </p:txBody>
      </p:sp>
      <p:sp>
        <p:nvSpPr>
          <p:cNvPr id="57" name="Rectangle 56"/>
          <p:cNvSpPr/>
          <p:nvPr/>
        </p:nvSpPr>
        <p:spPr>
          <a:xfrm>
            <a:off x="4591050" y="2450902"/>
            <a:ext cx="609600" cy="211138"/>
          </a:xfrm>
          <a:prstGeom prst="rect">
            <a:avLst/>
          </a:prstGeom>
          <a:solidFill>
            <a:schemeClr val="accent4">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Review</a:t>
            </a:r>
            <a:endParaRPr lang="en-US" sz="900" b="1" dirty="0">
              <a:solidFill>
                <a:schemeClr val="tx1"/>
              </a:solidFill>
            </a:endParaRPr>
          </a:p>
        </p:txBody>
      </p:sp>
      <p:cxnSp>
        <p:nvCxnSpPr>
          <p:cNvPr id="60" name="Shape 25"/>
          <p:cNvCxnSpPr/>
          <p:nvPr/>
        </p:nvCxnSpPr>
        <p:spPr>
          <a:xfrm rot="5400000" flipH="1" flipV="1">
            <a:off x="8295192" y="2147186"/>
            <a:ext cx="783219" cy="2"/>
          </a:xfrm>
          <a:prstGeom prst="bentConnector3">
            <a:avLst>
              <a:gd name="adj1" fmla="val 50000"/>
            </a:avLst>
          </a:prstGeom>
          <a:ln>
            <a:solidFill>
              <a:schemeClr val="bg2">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57200" y="3518810"/>
            <a:ext cx="1828800" cy="1562098"/>
          </a:xfrm>
          <a:prstGeom prst="rect">
            <a:avLst/>
          </a:prstGeom>
          <a:solidFill>
            <a:schemeClr val="accent2">
              <a:lumMod val="20000"/>
              <a:lumOff val="80000"/>
            </a:schemeClr>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100" b="1" dirty="0">
                <a:solidFill>
                  <a:schemeClr val="tx1"/>
                </a:solidFill>
              </a:rPr>
              <a:t> </a:t>
            </a:r>
            <a:r>
              <a:rPr lang="en-US" sz="1100" b="1" dirty="0" err="1">
                <a:solidFill>
                  <a:schemeClr val="tx1"/>
                </a:solidFill>
              </a:rPr>
              <a:t>J</a:t>
            </a:r>
            <a:r>
              <a:rPr lang="en-US" sz="1100" dirty="0" err="1">
                <a:solidFill>
                  <a:schemeClr val="tx1"/>
                </a:solidFill>
              </a:rPr>
              <a:t>adwal</a:t>
            </a:r>
            <a:r>
              <a:rPr lang="en-US" sz="1100" dirty="0">
                <a:solidFill>
                  <a:schemeClr val="tx1"/>
                </a:solidFill>
              </a:rPr>
              <a:t>  </a:t>
            </a:r>
            <a:r>
              <a:rPr lang="en-US" sz="1100" dirty="0" err="1">
                <a:solidFill>
                  <a:schemeClr val="tx1"/>
                </a:solidFill>
              </a:rPr>
              <a:t>Atasan</a:t>
            </a:r>
            <a:r>
              <a:rPr lang="en-US" sz="1100" dirty="0">
                <a:solidFill>
                  <a:schemeClr val="tx1"/>
                </a:solidFill>
              </a:rPr>
              <a:t> </a:t>
            </a:r>
            <a:r>
              <a:rPr lang="en-US" sz="1100" dirty="0" err="1">
                <a:solidFill>
                  <a:schemeClr val="tx1"/>
                </a:solidFill>
              </a:rPr>
              <a:t>Langsung</a:t>
            </a:r>
            <a:r>
              <a:rPr lang="en-US" sz="1100" dirty="0">
                <a:solidFill>
                  <a:schemeClr val="tx1"/>
                </a:solidFill>
              </a:rPr>
              <a:t>  </a:t>
            </a:r>
            <a:r>
              <a:rPr lang="en-US" sz="1100" dirty="0" err="1">
                <a:solidFill>
                  <a:schemeClr val="tx1"/>
                </a:solidFill>
              </a:rPr>
              <a:t>merencanakan</a:t>
            </a:r>
            <a:r>
              <a:rPr lang="en-US" sz="1100" dirty="0">
                <a:solidFill>
                  <a:schemeClr val="tx1"/>
                </a:solidFill>
              </a:rPr>
              <a:t> Mid Year Performance Dialog  </a:t>
            </a:r>
            <a:r>
              <a:rPr lang="en-US" sz="1100" dirty="0" err="1">
                <a:solidFill>
                  <a:schemeClr val="tx1"/>
                </a:solidFill>
              </a:rPr>
              <a:t>dan</a:t>
            </a:r>
            <a:r>
              <a:rPr lang="en-US" sz="1100" dirty="0">
                <a:solidFill>
                  <a:schemeClr val="tx1"/>
                </a:solidFill>
              </a:rPr>
              <a:t>/</a:t>
            </a:r>
            <a:r>
              <a:rPr lang="en-US" sz="1100" dirty="0" err="1">
                <a:solidFill>
                  <a:schemeClr val="tx1"/>
                </a:solidFill>
              </a:rPr>
              <a:t>atau</a:t>
            </a:r>
            <a:r>
              <a:rPr lang="en-US" sz="1100" dirty="0">
                <a:solidFill>
                  <a:schemeClr val="tx1"/>
                </a:solidFill>
              </a:rPr>
              <a:t> Performance Dialog </a:t>
            </a:r>
            <a:r>
              <a:rPr lang="en-US" sz="1100" dirty="0" err="1">
                <a:solidFill>
                  <a:schemeClr val="tx1"/>
                </a:solidFill>
              </a:rPr>
              <a:t>untuk</a:t>
            </a:r>
            <a:r>
              <a:rPr lang="en-US" sz="1100" dirty="0">
                <a:solidFill>
                  <a:schemeClr val="tx1"/>
                </a:solidFill>
              </a:rPr>
              <a:t> </a:t>
            </a:r>
            <a:r>
              <a:rPr lang="en-US" sz="1100" dirty="0" err="1">
                <a:solidFill>
                  <a:schemeClr val="tx1"/>
                </a:solidFill>
              </a:rPr>
              <a:t>membahas</a:t>
            </a:r>
            <a:r>
              <a:rPr lang="en-US" sz="1100" dirty="0">
                <a:solidFill>
                  <a:schemeClr val="tx1"/>
                </a:solidFill>
              </a:rPr>
              <a:t>  </a:t>
            </a:r>
            <a:r>
              <a:rPr lang="en-US" sz="1100" dirty="0" err="1">
                <a:solidFill>
                  <a:schemeClr val="tx1"/>
                </a:solidFill>
              </a:rPr>
              <a:t>persiapan</a:t>
            </a:r>
            <a:r>
              <a:rPr lang="en-US" sz="1100" dirty="0">
                <a:solidFill>
                  <a:schemeClr val="tx1"/>
                </a:solidFill>
              </a:rPr>
              <a:t>  </a:t>
            </a:r>
            <a:r>
              <a:rPr lang="en-US" sz="1100" dirty="0" err="1">
                <a:solidFill>
                  <a:schemeClr val="tx1"/>
                </a:solidFill>
              </a:rPr>
              <a:t>penilaian</a:t>
            </a:r>
            <a:r>
              <a:rPr lang="en-US" sz="1100" dirty="0">
                <a:solidFill>
                  <a:schemeClr val="tx1"/>
                </a:solidFill>
              </a:rPr>
              <a:t> </a:t>
            </a:r>
            <a:r>
              <a:rPr lang="en-US" sz="1100" dirty="0" err="1">
                <a:solidFill>
                  <a:schemeClr val="tx1"/>
                </a:solidFill>
              </a:rPr>
              <a:t>prestasi</a:t>
            </a:r>
            <a:r>
              <a:rPr lang="en-US" sz="1100" dirty="0">
                <a:solidFill>
                  <a:schemeClr val="tx1"/>
                </a:solidFill>
              </a:rPr>
              <a:t> </a:t>
            </a:r>
            <a:r>
              <a:rPr lang="en-US" sz="1100" dirty="0" err="1">
                <a:solidFill>
                  <a:schemeClr val="tx1"/>
                </a:solidFill>
              </a:rPr>
              <a:t>kerja</a:t>
            </a:r>
            <a:r>
              <a:rPr lang="en-US" sz="1100" dirty="0">
                <a:solidFill>
                  <a:schemeClr val="tx1"/>
                </a:solidFill>
              </a:rPr>
              <a:t> </a:t>
            </a:r>
            <a:r>
              <a:rPr lang="en-US" sz="1100" dirty="0" err="1">
                <a:solidFill>
                  <a:schemeClr val="tx1"/>
                </a:solidFill>
              </a:rPr>
              <a:t>selama</a:t>
            </a:r>
            <a:r>
              <a:rPr lang="en-US" sz="1100" dirty="0">
                <a:solidFill>
                  <a:schemeClr val="tx1"/>
                </a:solidFill>
              </a:rPr>
              <a:t> </a:t>
            </a:r>
            <a:r>
              <a:rPr lang="en-US" sz="1100" dirty="0" err="1">
                <a:solidFill>
                  <a:schemeClr val="tx1"/>
                </a:solidFill>
              </a:rPr>
              <a:t>periode</a:t>
            </a:r>
            <a:r>
              <a:rPr lang="en-US" sz="1100" dirty="0">
                <a:solidFill>
                  <a:schemeClr val="tx1"/>
                </a:solidFill>
              </a:rPr>
              <a:t> </a:t>
            </a:r>
            <a:r>
              <a:rPr lang="en-US" sz="1100" dirty="0" err="1">
                <a:solidFill>
                  <a:schemeClr val="tx1"/>
                </a:solidFill>
              </a:rPr>
              <a:t>penilaian</a:t>
            </a:r>
            <a:endParaRPr lang="en-US" sz="1100" dirty="0">
              <a:solidFill>
                <a:schemeClr val="tx1"/>
              </a:solidFill>
            </a:endParaRPr>
          </a:p>
        </p:txBody>
      </p:sp>
      <p:sp>
        <p:nvSpPr>
          <p:cNvPr id="58" name="Rectangle 57"/>
          <p:cNvSpPr/>
          <p:nvPr/>
        </p:nvSpPr>
        <p:spPr>
          <a:xfrm>
            <a:off x="2667000" y="3508176"/>
            <a:ext cx="1828800" cy="2656367"/>
          </a:xfrm>
          <a:prstGeom prst="rect">
            <a:avLst/>
          </a:prstGeom>
          <a:solidFill>
            <a:schemeClr val="accent6">
              <a:lumMod val="20000"/>
              <a:lumOff val="80000"/>
            </a:schemeClr>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100" b="1" dirty="0" err="1">
                <a:solidFill>
                  <a:schemeClr val="tx1"/>
                </a:solidFill>
              </a:rPr>
              <a:t>J</a:t>
            </a:r>
            <a:r>
              <a:rPr lang="en-US" sz="1100" dirty="0" err="1">
                <a:solidFill>
                  <a:schemeClr val="tx1"/>
                </a:solidFill>
              </a:rPr>
              <a:t>adwal</a:t>
            </a:r>
            <a:r>
              <a:rPr lang="en-US" sz="1100" dirty="0">
                <a:solidFill>
                  <a:schemeClr val="tx1"/>
                </a:solidFill>
              </a:rPr>
              <a:t>  para </a:t>
            </a:r>
            <a:r>
              <a:rPr lang="en-US" sz="1100" dirty="0" err="1">
                <a:solidFill>
                  <a:schemeClr val="tx1"/>
                </a:solidFill>
              </a:rPr>
              <a:t>Atasan</a:t>
            </a:r>
            <a:r>
              <a:rPr lang="en-US" sz="1100" dirty="0">
                <a:solidFill>
                  <a:schemeClr val="tx1"/>
                </a:solidFill>
              </a:rPr>
              <a:t> </a:t>
            </a:r>
            <a:r>
              <a:rPr lang="en-US" sz="1100" dirty="0" err="1">
                <a:solidFill>
                  <a:schemeClr val="tx1"/>
                </a:solidFill>
              </a:rPr>
              <a:t>Langsung</a:t>
            </a:r>
            <a:r>
              <a:rPr lang="en-US" sz="1100" dirty="0">
                <a:solidFill>
                  <a:schemeClr val="tx1"/>
                </a:solidFill>
              </a:rPr>
              <a:t>  </a:t>
            </a:r>
            <a:r>
              <a:rPr lang="en-US" sz="1100" dirty="0" err="1">
                <a:solidFill>
                  <a:schemeClr val="tx1"/>
                </a:solidFill>
              </a:rPr>
              <a:t>bertemu</a:t>
            </a:r>
            <a:r>
              <a:rPr lang="en-US" sz="1100" dirty="0">
                <a:solidFill>
                  <a:schemeClr val="tx1"/>
                </a:solidFill>
              </a:rPr>
              <a:t> </a:t>
            </a:r>
            <a:r>
              <a:rPr lang="en-US" sz="1100" dirty="0" err="1">
                <a:solidFill>
                  <a:schemeClr val="tx1"/>
                </a:solidFill>
              </a:rPr>
              <a:t>dengan</a:t>
            </a:r>
            <a:r>
              <a:rPr lang="en-US" sz="1100" dirty="0">
                <a:solidFill>
                  <a:schemeClr val="tx1"/>
                </a:solidFill>
              </a:rPr>
              <a:t> </a:t>
            </a:r>
            <a:r>
              <a:rPr lang="en-US" sz="1100" dirty="0" err="1">
                <a:solidFill>
                  <a:schemeClr val="tx1"/>
                </a:solidFill>
              </a:rPr>
              <a:t>staf</a:t>
            </a:r>
            <a:r>
              <a:rPr lang="en-US" sz="1100" dirty="0">
                <a:solidFill>
                  <a:schemeClr val="tx1"/>
                </a:solidFill>
              </a:rPr>
              <a:t> KASN </a:t>
            </a:r>
            <a:r>
              <a:rPr lang="en-US" sz="1100" dirty="0" err="1">
                <a:solidFill>
                  <a:schemeClr val="tx1"/>
                </a:solidFill>
              </a:rPr>
              <a:t>dan</a:t>
            </a:r>
            <a:r>
              <a:rPr lang="en-US" sz="1100" dirty="0">
                <a:solidFill>
                  <a:schemeClr val="tx1"/>
                </a:solidFill>
              </a:rPr>
              <a:t> </a:t>
            </a:r>
            <a:r>
              <a:rPr lang="en-US" sz="1100" dirty="0" err="1">
                <a:solidFill>
                  <a:schemeClr val="tx1"/>
                </a:solidFill>
              </a:rPr>
              <a:t>melakukan</a:t>
            </a:r>
            <a:r>
              <a:rPr lang="en-US" sz="1100" dirty="0">
                <a:solidFill>
                  <a:schemeClr val="tx1"/>
                </a:solidFill>
              </a:rPr>
              <a:t> dialog (</a:t>
            </a:r>
            <a:r>
              <a:rPr lang="en-US" sz="1100" dirty="0" err="1">
                <a:solidFill>
                  <a:schemeClr val="tx1"/>
                </a:solidFill>
              </a:rPr>
              <a:t>tatap</a:t>
            </a:r>
            <a:r>
              <a:rPr lang="en-US" sz="1100" dirty="0">
                <a:solidFill>
                  <a:schemeClr val="tx1"/>
                </a:solidFill>
              </a:rPr>
              <a:t> </a:t>
            </a:r>
            <a:r>
              <a:rPr lang="en-US" sz="1100" dirty="0" err="1">
                <a:solidFill>
                  <a:schemeClr val="tx1"/>
                </a:solidFill>
              </a:rPr>
              <a:t>muka</a:t>
            </a:r>
            <a:r>
              <a:rPr lang="en-US" sz="1100" dirty="0">
                <a:solidFill>
                  <a:schemeClr val="tx1"/>
                </a:solidFill>
              </a:rPr>
              <a:t> </a:t>
            </a:r>
            <a:r>
              <a:rPr lang="en-US" sz="1100" dirty="0" err="1">
                <a:solidFill>
                  <a:schemeClr val="tx1"/>
                </a:solidFill>
              </a:rPr>
              <a:t>berdua</a:t>
            </a:r>
            <a:r>
              <a:rPr lang="en-US" sz="1100" dirty="0">
                <a:solidFill>
                  <a:schemeClr val="tx1"/>
                </a:solidFill>
              </a:rPr>
              <a:t>) </a:t>
            </a:r>
            <a:r>
              <a:rPr lang="en-US" sz="1100" dirty="0" err="1">
                <a:solidFill>
                  <a:schemeClr val="tx1"/>
                </a:solidFill>
              </a:rPr>
              <a:t>membahas</a:t>
            </a:r>
            <a:r>
              <a:rPr lang="en-US" sz="1100" dirty="0">
                <a:solidFill>
                  <a:schemeClr val="tx1"/>
                </a:solidFill>
              </a:rPr>
              <a:t> </a:t>
            </a:r>
            <a:r>
              <a:rPr lang="en-US" sz="1100" dirty="0" err="1">
                <a:solidFill>
                  <a:schemeClr val="tx1"/>
                </a:solidFill>
              </a:rPr>
              <a:t>permasalahan</a:t>
            </a:r>
            <a:r>
              <a:rPr lang="en-US" sz="1100" dirty="0">
                <a:solidFill>
                  <a:schemeClr val="tx1"/>
                </a:solidFill>
              </a:rPr>
              <a:t> </a:t>
            </a:r>
            <a:r>
              <a:rPr lang="en-US" sz="1100" dirty="0" err="1">
                <a:solidFill>
                  <a:schemeClr val="tx1"/>
                </a:solidFill>
              </a:rPr>
              <a:t>dalam</a:t>
            </a:r>
            <a:r>
              <a:rPr lang="en-US" sz="1100" dirty="0">
                <a:solidFill>
                  <a:schemeClr val="tx1"/>
                </a:solidFill>
              </a:rPr>
              <a:t> </a:t>
            </a:r>
            <a:r>
              <a:rPr lang="en-US" sz="1100" dirty="0" err="1">
                <a:solidFill>
                  <a:schemeClr val="tx1"/>
                </a:solidFill>
              </a:rPr>
              <a:t>pencapaian</a:t>
            </a:r>
            <a:r>
              <a:rPr lang="en-US" sz="1100" dirty="0">
                <a:solidFill>
                  <a:schemeClr val="tx1"/>
                </a:solidFill>
              </a:rPr>
              <a:t> target </a:t>
            </a:r>
            <a:r>
              <a:rPr lang="en-US" sz="1100" dirty="0" err="1">
                <a:solidFill>
                  <a:schemeClr val="tx1"/>
                </a:solidFill>
              </a:rPr>
              <a:t>kerja</a:t>
            </a:r>
            <a:r>
              <a:rPr lang="en-US" sz="1100" dirty="0">
                <a:solidFill>
                  <a:schemeClr val="tx1"/>
                </a:solidFill>
              </a:rPr>
              <a:t>. Dialog </a:t>
            </a:r>
            <a:r>
              <a:rPr lang="en-US" sz="1100" dirty="0" err="1">
                <a:solidFill>
                  <a:schemeClr val="tx1"/>
                </a:solidFill>
              </a:rPr>
              <a:t>bersifat</a:t>
            </a:r>
            <a:r>
              <a:rPr lang="en-US" sz="1100" dirty="0">
                <a:solidFill>
                  <a:schemeClr val="tx1"/>
                </a:solidFill>
              </a:rPr>
              <a:t> You, Me </a:t>
            </a:r>
            <a:r>
              <a:rPr lang="en-US" sz="1100" dirty="0" err="1">
                <a:solidFill>
                  <a:schemeClr val="tx1"/>
                </a:solidFill>
              </a:rPr>
              <a:t>dan</a:t>
            </a:r>
            <a:r>
              <a:rPr lang="en-US" sz="1100" dirty="0">
                <a:solidFill>
                  <a:schemeClr val="tx1"/>
                </a:solidFill>
              </a:rPr>
              <a:t> Our (YMO), </a:t>
            </a:r>
            <a:r>
              <a:rPr lang="en-US" sz="1100" dirty="0" err="1">
                <a:solidFill>
                  <a:schemeClr val="tx1"/>
                </a:solidFill>
              </a:rPr>
              <a:t>yaitu</a:t>
            </a:r>
            <a:r>
              <a:rPr lang="en-US" sz="1100" dirty="0">
                <a:solidFill>
                  <a:schemeClr val="tx1"/>
                </a:solidFill>
              </a:rPr>
              <a:t> 1. </a:t>
            </a:r>
            <a:r>
              <a:rPr lang="en-US" sz="1100" dirty="0" err="1">
                <a:solidFill>
                  <a:schemeClr val="tx1"/>
                </a:solidFill>
              </a:rPr>
              <a:t>membahas</a:t>
            </a:r>
            <a:r>
              <a:rPr lang="en-US" sz="1100" dirty="0">
                <a:solidFill>
                  <a:schemeClr val="tx1"/>
                </a:solidFill>
              </a:rPr>
              <a:t> </a:t>
            </a:r>
            <a:r>
              <a:rPr lang="en-US" sz="1100" dirty="0" err="1">
                <a:solidFill>
                  <a:schemeClr val="tx1"/>
                </a:solidFill>
              </a:rPr>
              <a:t>pelaksanaan</a:t>
            </a:r>
            <a:r>
              <a:rPr lang="en-US" sz="1100" dirty="0">
                <a:solidFill>
                  <a:schemeClr val="tx1"/>
                </a:solidFill>
              </a:rPr>
              <a:t> </a:t>
            </a:r>
            <a:r>
              <a:rPr lang="en-US" sz="1100" dirty="0" err="1">
                <a:solidFill>
                  <a:schemeClr val="tx1"/>
                </a:solidFill>
              </a:rPr>
              <a:t>kerja</a:t>
            </a:r>
            <a:r>
              <a:rPr lang="en-US" sz="1100" dirty="0">
                <a:solidFill>
                  <a:schemeClr val="tx1"/>
                </a:solidFill>
              </a:rPr>
              <a:t> </a:t>
            </a:r>
            <a:r>
              <a:rPr lang="en-US" sz="1100" dirty="0" err="1">
                <a:solidFill>
                  <a:schemeClr val="tx1"/>
                </a:solidFill>
              </a:rPr>
              <a:t>dan</a:t>
            </a:r>
            <a:r>
              <a:rPr lang="en-US" sz="1100" dirty="0">
                <a:solidFill>
                  <a:schemeClr val="tx1"/>
                </a:solidFill>
              </a:rPr>
              <a:t> problem </a:t>
            </a:r>
            <a:r>
              <a:rPr lang="en-US" sz="1100" dirty="0" err="1">
                <a:solidFill>
                  <a:schemeClr val="tx1"/>
                </a:solidFill>
              </a:rPr>
              <a:t>dari</a:t>
            </a:r>
            <a:r>
              <a:rPr lang="en-US" sz="1100" dirty="0">
                <a:solidFill>
                  <a:schemeClr val="tx1"/>
                </a:solidFill>
              </a:rPr>
              <a:t> </a:t>
            </a:r>
            <a:r>
              <a:rPr lang="en-US" sz="1100" dirty="0" err="1">
                <a:solidFill>
                  <a:schemeClr val="tx1"/>
                </a:solidFill>
              </a:rPr>
              <a:t>sisi</a:t>
            </a:r>
            <a:r>
              <a:rPr lang="en-US" sz="1100" dirty="0">
                <a:solidFill>
                  <a:schemeClr val="tx1"/>
                </a:solidFill>
              </a:rPr>
              <a:t> </a:t>
            </a:r>
            <a:r>
              <a:rPr lang="en-US" sz="1100" dirty="0" err="1">
                <a:solidFill>
                  <a:schemeClr val="tx1"/>
                </a:solidFill>
              </a:rPr>
              <a:t>staf</a:t>
            </a:r>
            <a:r>
              <a:rPr lang="en-US" sz="1100" dirty="0">
                <a:solidFill>
                  <a:schemeClr val="tx1"/>
                </a:solidFill>
              </a:rPr>
              <a:t>, 2.Membahas </a:t>
            </a:r>
            <a:r>
              <a:rPr lang="en-US" sz="1100" dirty="0" err="1">
                <a:solidFill>
                  <a:schemeClr val="tx1"/>
                </a:solidFill>
              </a:rPr>
              <a:t>arahan</a:t>
            </a:r>
            <a:r>
              <a:rPr lang="en-US" sz="1100" dirty="0">
                <a:solidFill>
                  <a:schemeClr val="tx1"/>
                </a:solidFill>
              </a:rPr>
              <a:t> </a:t>
            </a:r>
            <a:r>
              <a:rPr lang="en-US" sz="1100" dirty="0" err="1">
                <a:solidFill>
                  <a:schemeClr val="tx1"/>
                </a:solidFill>
              </a:rPr>
              <a:t>dari</a:t>
            </a:r>
            <a:r>
              <a:rPr lang="en-US" sz="1100" dirty="0">
                <a:solidFill>
                  <a:schemeClr val="tx1"/>
                </a:solidFill>
              </a:rPr>
              <a:t> </a:t>
            </a:r>
            <a:r>
              <a:rPr lang="en-US" sz="1100" dirty="0" err="1">
                <a:solidFill>
                  <a:schemeClr val="tx1"/>
                </a:solidFill>
              </a:rPr>
              <a:t>Atasan</a:t>
            </a:r>
            <a:r>
              <a:rPr lang="en-US" sz="1100" dirty="0">
                <a:solidFill>
                  <a:schemeClr val="tx1"/>
                </a:solidFill>
              </a:rPr>
              <a:t> </a:t>
            </a:r>
            <a:r>
              <a:rPr lang="en-US" sz="1100" dirty="0" err="1">
                <a:solidFill>
                  <a:schemeClr val="tx1"/>
                </a:solidFill>
              </a:rPr>
              <a:t>Langsung</a:t>
            </a:r>
            <a:r>
              <a:rPr lang="en-US" sz="1100" dirty="0">
                <a:solidFill>
                  <a:schemeClr val="tx1"/>
                </a:solidFill>
              </a:rPr>
              <a:t>, 3. </a:t>
            </a:r>
            <a:r>
              <a:rPr lang="en-US" sz="1100" dirty="0" err="1">
                <a:solidFill>
                  <a:schemeClr val="tx1"/>
                </a:solidFill>
              </a:rPr>
              <a:t>membahas</a:t>
            </a:r>
            <a:r>
              <a:rPr lang="en-US" sz="1100" dirty="0">
                <a:solidFill>
                  <a:schemeClr val="tx1"/>
                </a:solidFill>
              </a:rPr>
              <a:t> </a:t>
            </a:r>
            <a:r>
              <a:rPr lang="en-US" sz="1100" dirty="0" err="1">
                <a:solidFill>
                  <a:schemeClr val="tx1"/>
                </a:solidFill>
              </a:rPr>
              <a:t>kesepakatan</a:t>
            </a:r>
            <a:r>
              <a:rPr lang="en-US" sz="1100" dirty="0">
                <a:solidFill>
                  <a:schemeClr val="tx1"/>
                </a:solidFill>
              </a:rPr>
              <a:t> </a:t>
            </a:r>
            <a:r>
              <a:rPr lang="en-US" sz="1100" dirty="0" err="1">
                <a:solidFill>
                  <a:schemeClr val="tx1"/>
                </a:solidFill>
              </a:rPr>
              <a:t>bersma</a:t>
            </a:r>
            <a:r>
              <a:rPr lang="en-US" sz="1100" dirty="0">
                <a:solidFill>
                  <a:schemeClr val="tx1"/>
                </a:solidFill>
              </a:rPr>
              <a:t> </a:t>
            </a:r>
            <a:r>
              <a:rPr lang="en-US" sz="1100" dirty="0" err="1">
                <a:solidFill>
                  <a:schemeClr val="tx1"/>
                </a:solidFill>
              </a:rPr>
              <a:t>untuk</a:t>
            </a:r>
            <a:r>
              <a:rPr lang="en-US" sz="1100" dirty="0">
                <a:solidFill>
                  <a:schemeClr val="tx1"/>
                </a:solidFill>
              </a:rPr>
              <a:t> </a:t>
            </a:r>
            <a:r>
              <a:rPr lang="en-US" sz="1100" dirty="0" err="1">
                <a:solidFill>
                  <a:schemeClr val="tx1"/>
                </a:solidFill>
              </a:rPr>
              <a:t>pencapaian</a:t>
            </a:r>
            <a:r>
              <a:rPr lang="en-US" sz="1100" dirty="0">
                <a:solidFill>
                  <a:schemeClr val="tx1"/>
                </a:solidFill>
              </a:rPr>
              <a:t> </a:t>
            </a:r>
            <a:r>
              <a:rPr lang="en-US" sz="1100" dirty="0" err="1">
                <a:solidFill>
                  <a:schemeClr val="tx1"/>
                </a:solidFill>
              </a:rPr>
              <a:t>kinerja</a:t>
            </a:r>
            <a:r>
              <a:rPr lang="en-US" sz="1100" dirty="0">
                <a:solidFill>
                  <a:schemeClr val="tx1"/>
                </a:solidFill>
              </a:rPr>
              <a:t> yang optimal. </a:t>
            </a:r>
          </a:p>
        </p:txBody>
      </p:sp>
      <p:sp>
        <p:nvSpPr>
          <p:cNvPr id="59" name="Rectangle 58"/>
          <p:cNvSpPr/>
          <p:nvPr/>
        </p:nvSpPr>
        <p:spPr>
          <a:xfrm>
            <a:off x="4724400" y="3508178"/>
            <a:ext cx="1828800" cy="1752600"/>
          </a:xfrm>
          <a:prstGeom prst="rect">
            <a:avLst/>
          </a:prstGeom>
          <a:solidFill>
            <a:schemeClr val="accent4">
              <a:lumMod val="20000"/>
              <a:lumOff val="80000"/>
            </a:schemeClr>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100" b="1" dirty="0" err="1">
                <a:solidFill>
                  <a:schemeClr val="tx1"/>
                </a:solidFill>
              </a:rPr>
              <a:t>J</a:t>
            </a:r>
            <a:r>
              <a:rPr lang="en-US" sz="1100" dirty="0" err="1">
                <a:solidFill>
                  <a:schemeClr val="tx1"/>
                </a:solidFill>
              </a:rPr>
              <a:t>adwal</a:t>
            </a:r>
            <a:r>
              <a:rPr lang="en-US" sz="1100" dirty="0">
                <a:solidFill>
                  <a:schemeClr val="tx1"/>
                </a:solidFill>
              </a:rPr>
              <a:t>  para </a:t>
            </a:r>
            <a:r>
              <a:rPr lang="en-US" sz="1100" dirty="0" err="1">
                <a:solidFill>
                  <a:schemeClr val="tx1"/>
                </a:solidFill>
              </a:rPr>
              <a:t>Atasan</a:t>
            </a:r>
            <a:r>
              <a:rPr lang="en-US" sz="1100" dirty="0">
                <a:solidFill>
                  <a:schemeClr val="tx1"/>
                </a:solidFill>
              </a:rPr>
              <a:t> </a:t>
            </a:r>
            <a:r>
              <a:rPr lang="en-US" sz="1100" dirty="0" err="1">
                <a:solidFill>
                  <a:schemeClr val="tx1"/>
                </a:solidFill>
              </a:rPr>
              <a:t>Langsung</a:t>
            </a:r>
            <a:r>
              <a:rPr lang="en-US" sz="1100" dirty="0">
                <a:solidFill>
                  <a:schemeClr val="tx1"/>
                </a:solidFill>
              </a:rPr>
              <a:t>  </a:t>
            </a:r>
            <a:r>
              <a:rPr lang="en-US" sz="1100" dirty="0" err="1">
                <a:solidFill>
                  <a:schemeClr val="tx1"/>
                </a:solidFill>
              </a:rPr>
              <a:t>bertemu</a:t>
            </a:r>
            <a:r>
              <a:rPr lang="en-US" sz="1100" dirty="0">
                <a:solidFill>
                  <a:schemeClr val="tx1"/>
                </a:solidFill>
              </a:rPr>
              <a:t> </a:t>
            </a:r>
            <a:r>
              <a:rPr lang="en-US" sz="1100" dirty="0" err="1">
                <a:solidFill>
                  <a:schemeClr val="tx1"/>
                </a:solidFill>
              </a:rPr>
              <a:t>dengan</a:t>
            </a:r>
            <a:r>
              <a:rPr lang="en-US" sz="1100" dirty="0">
                <a:solidFill>
                  <a:schemeClr val="tx1"/>
                </a:solidFill>
              </a:rPr>
              <a:t> </a:t>
            </a:r>
            <a:r>
              <a:rPr lang="en-US" sz="1100" dirty="0" err="1">
                <a:solidFill>
                  <a:schemeClr val="tx1"/>
                </a:solidFill>
              </a:rPr>
              <a:t>staf</a:t>
            </a:r>
            <a:r>
              <a:rPr lang="en-US" sz="1100" dirty="0">
                <a:solidFill>
                  <a:schemeClr val="tx1"/>
                </a:solidFill>
              </a:rPr>
              <a:t> KASN </a:t>
            </a:r>
            <a:r>
              <a:rPr lang="en-US" sz="1100" dirty="0" err="1">
                <a:solidFill>
                  <a:schemeClr val="tx1"/>
                </a:solidFill>
              </a:rPr>
              <a:t>dan</a:t>
            </a:r>
            <a:r>
              <a:rPr lang="en-US" sz="1100" dirty="0">
                <a:solidFill>
                  <a:schemeClr val="tx1"/>
                </a:solidFill>
              </a:rPr>
              <a:t> </a:t>
            </a:r>
            <a:r>
              <a:rPr lang="en-US" sz="1100" dirty="0" err="1">
                <a:solidFill>
                  <a:schemeClr val="tx1"/>
                </a:solidFill>
              </a:rPr>
              <a:t>melakukan</a:t>
            </a:r>
            <a:r>
              <a:rPr lang="en-US" sz="1100" dirty="0">
                <a:solidFill>
                  <a:schemeClr val="tx1"/>
                </a:solidFill>
              </a:rPr>
              <a:t> </a:t>
            </a:r>
            <a:r>
              <a:rPr lang="en-US" sz="1100" b="1" dirty="0">
                <a:solidFill>
                  <a:schemeClr val="tx1"/>
                </a:solidFill>
              </a:rPr>
              <a:t>Mid Year Performance Dialog </a:t>
            </a:r>
            <a:r>
              <a:rPr lang="en-US" sz="1100" dirty="0" err="1">
                <a:solidFill>
                  <a:schemeClr val="tx1"/>
                </a:solidFill>
              </a:rPr>
              <a:t>untuk</a:t>
            </a:r>
            <a:r>
              <a:rPr lang="en-US" sz="1100" dirty="0">
                <a:solidFill>
                  <a:schemeClr val="tx1"/>
                </a:solidFill>
              </a:rPr>
              <a:t>  </a:t>
            </a:r>
            <a:r>
              <a:rPr lang="en-US" sz="1100" dirty="0" err="1">
                <a:solidFill>
                  <a:schemeClr val="tx1"/>
                </a:solidFill>
              </a:rPr>
              <a:t>membahas</a:t>
            </a:r>
            <a:r>
              <a:rPr lang="en-US" sz="1100" dirty="0">
                <a:solidFill>
                  <a:schemeClr val="tx1"/>
                </a:solidFill>
              </a:rPr>
              <a:t> </a:t>
            </a:r>
            <a:r>
              <a:rPr lang="en-US" sz="1100" dirty="0" err="1">
                <a:solidFill>
                  <a:schemeClr val="tx1"/>
                </a:solidFill>
              </a:rPr>
              <a:t>kesepakatan</a:t>
            </a:r>
            <a:r>
              <a:rPr lang="en-US" sz="1100" dirty="0">
                <a:solidFill>
                  <a:schemeClr val="tx1"/>
                </a:solidFill>
              </a:rPr>
              <a:t> </a:t>
            </a:r>
            <a:r>
              <a:rPr lang="en-US" sz="1100" dirty="0" err="1">
                <a:solidFill>
                  <a:schemeClr val="tx1"/>
                </a:solidFill>
              </a:rPr>
              <a:t>rencana</a:t>
            </a:r>
            <a:r>
              <a:rPr lang="en-US" sz="1100" dirty="0">
                <a:solidFill>
                  <a:schemeClr val="tx1"/>
                </a:solidFill>
              </a:rPr>
              <a:t> </a:t>
            </a:r>
            <a:r>
              <a:rPr lang="en-US" sz="1100" dirty="0" err="1">
                <a:solidFill>
                  <a:schemeClr val="tx1"/>
                </a:solidFill>
              </a:rPr>
              <a:t>dan</a:t>
            </a:r>
            <a:r>
              <a:rPr lang="en-US" sz="1100" dirty="0">
                <a:solidFill>
                  <a:schemeClr val="tx1"/>
                </a:solidFill>
              </a:rPr>
              <a:t> target  </a:t>
            </a:r>
            <a:r>
              <a:rPr lang="en-US" sz="1100" dirty="0" err="1">
                <a:solidFill>
                  <a:schemeClr val="tx1"/>
                </a:solidFill>
              </a:rPr>
              <a:t>kerja</a:t>
            </a:r>
            <a:r>
              <a:rPr lang="en-US" sz="1100" dirty="0">
                <a:solidFill>
                  <a:schemeClr val="tx1"/>
                </a:solidFill>
              </a:rPr>
              <a:t> 6 </a:t>
            </a:r>
            <a:r>
              <a:rPr lang="en-US" sz="1100" dirty="0" err="1">
                <a:solidFill>
                  <a:schemeClr val="tx1"/>
                </a:solidFill>
              </a:rPr>
              <a:t>bulan</a:t>
            </a:r>
            <a:r>
              <a:rPr lang="en-US" sz="1100" dirty="0">
                <a:solidFill>
                  <a:schemeClr val="tx1"/>
                </a:solidFill>
              </a:rPr>
              <a:t> </a:t>
            </a:r>
            <a:r>
              <a:rPr lang="en-US" sz="1100" dirty="0" err="1">
                <a:solidFill>
                  <a:schemeClr val="tx1"/>
                </a:solidFill>
              </a:rPr>
              <a:t>ke</a:t>
            </a:r>
            <a:r>
              <a:rPr lang="en-US" sz="1100" dirty="0">
                <a:solidFill>
                  <a:schemeClr val="tx1"/>
                </a:solidFill>
              </a:rPr>
              <a:t> </a:t>
            </a:r>
            <a:r>
              <a:rPr lang="en-US" sz="1100" dirty="0" err="1">
                <a:solidFill>
                  <a:schemeClr val="tx1"/>
                </a:solidFill>
              </a:rPr>
              <a:t>depan</a:t>
            </a:r>
            <a:r>
              <a:rPr lang="en-US" sz="1100" dirty="0">
                <a:solidFill>
                  <a:schemeClr val="tx1"/>
                </a:solidFill>
              </a:rPr>
              <a:t> </a:t>
            </a:r>
            <a:r>
              <a:rPr lang="en-US" sz="1100" dirty="0" err="1">
                <a:solidFill>
                  <a:schemeClr val="tx1"/>
                </a:solidFill>
              </a:rPr>
              <a:t>dan</a:t>
            </a:r>
            <a:r>
              <a:rPr lang="en-US" sz="1100" dirty="0">
                <a:solidFill>
                  <a:schemeClr val="tx1"/>
                </a:solidFill>
              </a:rPr>
              <a:t>  </a:t>
            </a:r>
            <a:r>
              <a:rPr lang="en-US" sz="1100" dirty="0" err="1">
                <a:solidFill>
                  <a:schemeClr val="tx1"/>
                </a:solidFill>
              </a:rPr>
              <a:t>mereview</a:t>
            </a:r>
            <a:r>
              <a:rPr lang="en-US" sz="1100" dirty="0">
                <a:solidFill>
                  <a:schemeClr val="tx1"/>
                </a:solidFill>
              </a:rPr>
              <a:t>  target </a:t>
            </a:r>
            <a:r>
              <a:rPr lang="en-US" sz="1100" dirty="0" err="1">
                <a:solidFill>
                  <a:schemeClr val="tx1"/>
                </a:solidFill>
              </a:rPr>
              <a:t>kerja</a:t>
            </a:r>
            <a:r>
              <a:rPr lang="en-US" sz="1100" dirty="0">
                <a:solidFill>
                  <a:schemeClr val="tx1"/>
                </a:solidFill>
              </a:rPr>
              <a:t> yang </a:t>
            </a:r>
            <a:r>
              <a:rPr lang="en-US" sz="1100" dirty="0" err="1">
                <a:solidFill>
                  <a:schemeClr val="tx1"/>
                </a:solidFill>
              </a:rPr>
              <a:t>telah</a:t>
            </a:r>
            <a:r>
              <a:rPr lang="en-US" sz="1100" dirty="0">
                <a:solidFill>
                  <a:schemeClr val="tx1"/>
                </a:solidFill>
              </a:rPr>
              <a:t>  </a:t>
            </a:r>
            <a:r>
              <a:rPr lang="en-US" sz="1100" dirty="0" err="1">
                <a:solidFill>
                  <a:schemeClr val="tx1"/>
                </a:solidFill>
              </a:rPr>
              <a:t>dicapai</a:t>
            </a:r>
            <a:r>
              <a:rPr lang="en-US" sz="1100" dirty="0">
                <a:solidFill>
                  <a:schemeClr val="tx1"/>
                </a:solidFill>
              </a:rPr>
              <a:t> </a:t>
            </a:r>
            <a:r>
              <a:rPr lang="en-US" sz="1100" dirty="0" err="1">
                <a:solidFill>
                  <a:schemeClr val="tx1"/>
                </a:solidFill>
              </a:rPr>
              <a:t>sebelumnya</a:t>
            </a:r>
            <a:r>
              <a:rPr lang="en-US" sz="1100" dirty="0">
                <a:solidFill>
                  <a:schemeClr val="tx1"/>
                </a:solidFill>
              </a:rPr>
              <a:t>.</a:t>
            </a:r>
          </a:p>
        </p:txBody>
      </p:sp>
      <p:sp>
        <p:nvSpPr>
          <p:cNvPr id="61" name="Rectangle 60"/>
          <p:cNvSpPr/>
          <p:nvPr/>
        </p:nvSpPr>
        <p:spPr>
          <a:xfrm>
            <a:off x="7648575" y="3476243"/>
            <a:ext cx="1828800" cy="1752600"/>
          </a:xfrm>
          <a:prstGeom prst="rect">
            <a:avLst/>
          </a:prstGeom>
          <a:solidFill>
            <a:schemeClr val="accent3">
              <a:lumMod val="20000"/>
              <a:lumOff val="80000"/>
            </a:schemeClr>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100" b="1" dirty="0" err="1">
                <a:solidFill>
                  <a:schemeClr val="tx1"/>
                </a:solidFill>
              </a:rPr>
              <a:t>J</a:t>
            </a:r>
            <a:r>
              <a:rPr lang="en-US" sz="1100" dirty="0" err="1">
                <a:solidFill>
                  <a:schemeClr val="tx1"/>
                </a:solidFill>
              </a:rPr>
              <a:t>adwal</a:t>
            </a:r>
            <a:r>
              <a:rPr lang="en-US" sz="1100" dirty="0">
                <a:solidFill>
                  <a:schemeClr val="tx1"/>
                </a:solidFill>
              </a:rPr>
              <a:t>  para </a:t>
            </a:r>
            <a:r>
              <a:rPr lang="en-US" sz="1100" dirty="0" err="1">
                <a:solidFill>
                  <a:schemeClr val="tx1"/>
                </a:solidFill>
              </a:rPr>
              <a:t>Atasan</a:t>
            </a:r>
            <a:r>
              <a:rPr lang="en-US" sz="1100" dirty="0">
                <a:solidFill>
                  <a:schemeClr val="tx1"/>
                </a:solidFill>
              </a:rPr>
              <a:t> </a:t>
            </a:r>
            <a:r>
              <a:rPr lang="en-US" sz="1100" dirty="0" err="1">
                <a:solidFill>
                  <a:schemeClr val="tx1"/>
                </a:solidFill>
              </a:rPr>
              <a:t>Langsung</a:t>
            </a:r>
            <a:r>
              <a:rPr lang="en-US" sz="1100" dirty="0">
                <a:solidFill>
                  <a:schemeClr val="tx1"/>
                </a:solidFill>
              </a:rPr>
              <a:t>  </a:t>
            </a:r>
            <a:r>
              <a:rPr lang="en-US" sz="1100" dirty="0" err="1">
                <a:solidFill>
                  <a:schemeClr val="tx1"/>
                </a:solidFill>
              </a:rPr>
              <a:t>bertemu</a:t>
            </a:r>
            <a:r>
              <a:rPr lang="en-US" sz="1100" dirty="0">
                <a:solidFill>
                  <a:schemeClr val="tx1"/>
                </a:solidFill>
              </a:rPr>
              <a:t> </a:t>
            </a:r>
            <a:r>
              <a:rPr lang="en-US" sz="1100" dirty="0" err="1">
                <a:solidFill>
                  <a:schemeClr val="tx1"/>
                </a:solidFill>
              </a:rPr>
              <a:t>dengan</a:t>
            </a:r>
            <a:r>
              <a:rPr lang="en-US" sz="1100" dirty="0">
                <a:solidFill>
                  <a:schemeClr val="tx1"/>
                </a:solidFill>
              </a:rPr>
              <a:t> </a:t>
            </a:r>
            <a:r>
              <a:rPr lang="en-US" sz="1100" dirty="0" err="1">
                <a:solidFill>
                  <a:schemeClr val="tx1"/>
                </a:solidFill>
              </a:rPr>
              <a:t>staf</a:t>
            </a:r>
            <a:r>
              <a:rPr lang="en-US" sz="1100" dirty="0">
                <a:solidFill>
                  <a:schemeClr val="tx1"/>
                </a:solidFill>
              </a:rPr>
              <a:t> KASN </a:t>
            </a:r>
            <a:r>
              <a:rPr lang="en-US" sz="1100" dirty="0" err="1">
                <a:solidFill>
                  <a:schemeClr val="tx1"/>
                </a:solidFill>
              </a:rPr>
              <a:t>dan</a:t>
            </a:r>
            <a:r>
              <a:rPr lang="en-US" sz="1100" dirty="0">
                <a:solidFill>
                  <a:schemeClr val="tx1"/>
                </a:solidFill>
              </a:rPr>
              <a:t> </a:t>
            </a:r>
            <a:r>
              <a:rPr lang="en-US" sz="1100" dirty="0" err="1">
                <a:solidFill>
                  <a:schemeClr val="tx1"/>
                </a:solidFill>
              </a:rPr>
              <a:t>melakukan</a:t>
            </a:r>
            <a:r>
              <a:rPr lang="en-US" sz="1100" dirty="0">
                <a:solidFill>
                  <a:schemeClr val="tx1"/>
                </a:solidFill>
              </a:rPr>
              <a:t>  </a:t>
            </a:r>
            <a:r>
              <a:rPr lang="en-US" sz="1100" b="1" dirty="0">
                <a:solidFill>
                  <a:schemeClr val="tx1"/>
                </a:solidFill>
              </a:rPr>
              <a:t>Performance Dialog</a:t>
            </a:r>
            <a:r>
              <a:rPr lang="en-US" sz="1100" dirty="0">
                <a:solidFill>
                  <a:schemeClr val="tx1"/>
                </a:solidFill>
              </a:rPr>
              <a:t> </a:t>
            </a:r>
            <a:r>
              <a:rPr lang="en-US" sz="1100" dirty="0" err="1">
                <a:solidFill>
                  <a:schemeClr val="tx1"/>
                </a:solidFill>
              </a:rPr>
              <a:t>untuk</a:t>
            </a:r>
            <a:r>
              <a:rPr lang="en-US" sz="1100" dirty="0">
                <a:solidFill>
                  <a:schemeClr val="tx1"/>
                </a:solidFill>
              </a:rPr>
              <a:t>  </a:t>
            </a:r>
            <a:r>
              <a:rPr lang="en-US" sz="1100" dirty="0" err="1">
                <a:solidFill>
                  <a:schemeClr val="tx1"/>
                </a:solidFill>
              </a:rPr>
              <a:t>mereview</a:t>
            </a:r>
            <a:r>
              <a:rPr lang="en-US" sz="1100" dirty="0">
                <a:solidFill>
                  <a:schemeClr val="tx1"/>
                </a:solidFill>
              </a:rPr>
              <a:t>  </a:t>
            </a:r>
            <a:r>
              <a:rPr lang="en-US" sz="1100" dirty="0" err="1">
                <a:solidFill>
                  <a:schemeClr val="tx1"/>
                </a:solidFill>
              </a:rPr>
              <a:t>capaian</a:t>
            </a:r>
            <a:r>
              <a:rPr lang="en-US" sz="1100" dirty="0">
                <a:solidFill>
                  <a:schemeClr val="tx1"/>
                </a:solidFill>
              </a:rPr>
              <a:t> </a:t>
            </a:r>
            <a:r>
              <a:rPr lang="en-US" sz="1100" dirty="0" err="1">
                <a:solidFill>
                  <a:schemeClr val="tx1"/>
                </a:solidFill>
              </a:rPr>
              <a:t>prestasi</a:t>
            </a:r>
            <a:r>
              <a:rPr lang="en-US" sz="1100" dirty="0">
                <a:solidFill>
                  <a:schemeClr val="tx1"/>
                </a:solidFill>
              </a:rPr>
              <a:t> </a:t>
            </a:r>
            <a:r>
              <a:rPr lang="en-US" sz="1100" dirty="0" err="1">
                <a:solidFill>
                  <a:schemeClr val="tx1"/>
                </a:solidFill>
              </a:rPr>
              <a:t>kerja</a:t>
            </a:r>
            <a:r>
              <a:rPr lang="en-US" sz="1100" dirty="0">
                <a:solidFill>
                  <a:schemeClr val="tx1"/>
                </a:solidFill>
              </a:rPr>
              <a:t>  </a:t>
            </a:r>
            <a:r>
              <a:rPr lang="en-US" sz="1100" dirty="0" err="1">
                <a:solidFill>
                  <a:schemeClr val="tx1"/>
                </a:solidFill>
              </a:rPr>
              <a:t>selama</a:t>
            </a:r>
            <a:r>
              <a:rPr lang="en-US" sz="1100" dirty="0">
                <a:solidFill>
                  <a:schemeClr val="tx1"/>
                </a:solidFill>
              </a:rPr>
              <a:t> </a:t>
            </a:r>
            <a:r>
              <a:rPr lang="en-US" sz="1100" dirty="0" err="1">
                <a:solidFill>
                  <a:schemeClr val="tx1"/>
                </a:solidFill>
              </a:rPr>
              <a:t>tahun</a:t>
            </a:r>
            <a:r>
              <a:rPr lang="en-US" sz="1100" dirty="0">
                <a:solidFill>
                  <a:schemeClr val="tx1"/>
                </a:solidFill>
              </a:rPr>
              <a:t> </a:t>
            </a:r>
            <a:r>
              <a:rPr lang="en-US" sz="1100" dirty="0" err="1">
                <a:solidFill>
                  <a:schemeClr val="tx1"/>
                </a:solidFill>
              </a:rPr>
              <a:t>berjalan</a:t>
            </a:r>
            <a:r>
              <a:rPr lang="en-US" sz="1100" dirty="0">
                <a:solidFill>
                  <a:schemeClr val="tx1"/>
                </a:solidFill>
              </a:rPr>
              <a:t>.  </a:t>
            </a:r>
          </a:p>
        </p:txBody>
      </p:sp>
      <p:sp>
        <p:nvSpPr>
          <p:cNvPr id="3" name="Rectangle 2"/>
          <p:cNvSpPr/>
          <p:nvPr/>
        </p:nvSpPr>
        <p:spPr>
          <a:xfrm>
            <a:off x="398086" y="3185756"/>
            <a:ext cx="1811714" cy="246221"/>
          </a:xfrm>
          <a:prstGeom prst="rect">
            <a:avLst/>
          </a:prstGeom>
        </p:spPr>
        <p:txBody>
          <a:bodyPr wrap="none">
            <a:spAutoFit/>
          </a:bodyPr>
          <a:lstStyle/>
          <a:p>
            <a:pPr>
              <a:defRPr/>
            </a:pPr>
            <a:r>
              <a:rPr lang="en-US" sz="1000" b="1" dirty="0"/>
              <a:t>Plan Week    </a:t>
            </a:r>
            <a:r>
              <a:rPr lang="id-ID" sz="1000" dirty="0"/>
              <a:t>(</a:t>
            </a:r>
            <a:r>
              <a:rPr lang="en-US" sz="1000" dirty="0" err="1"/>
              <a:t>Minggu</a:t>
            </a:r>
            <a:r>
              <a:rPr lang="en-US" sz="1000" dirty="0"/>
              <a:t> </a:t>
            </a:r>
            <a:r>
              <a:rPr lang="en-US" sz="1000" dirty="0" err="1"/>
              <a:t>Rencana</a:t>
            </a:r>
            <a:r>
              <a:rPr lang="id-ID" sz="1000" dirty="0"/>
              <a:t>)</a:t>
            </a:r>
          </a:p>
        </p:txBody>
      </p:sp>
      <p:sp>
        <p:nvSpPr>
          <p:cNvPr id="62" name="Rectangle 61"/>
          <p:cNvSpPr/>
          <p:nvPr/>
        </p:nvSpPr>
        <p:spPr>
          <a:xfrm>
            <a:off x="2554357" y="3183880"/>
            <a:ext cx="2093843" cy="246221"/>
          </a:xfrm>
          <a:prstGeom prst="rect">
            <a:avLst/>
          </a:prstGeom>
        </p:spPr>
        <p:txBody>
          <a:bodyPr wrap="none">
            <a:spAutoFit/>
          </a:bodyPr>
          <a:lstStyle/>
          <a:p>
            <a:pPr>
              <a:defRPr/>
            </a:pPr>
            <a:r>
              <a:rPr lang="en-US" sz="1000" b="1" dirty="0"/>
              <a:t>Coaching Week    </a:t>
            </a:r>
            <a:r>
              <a:rPr lang="id-ID" sz="1000" dirty="0"/>
              <a:t>(</a:t>
            </a:r>
            <a:r>
              <a:rPr lang="en-US" sz="1000" dirty="0" err="1"/>
              <a:t>Minggu</a:t>
            </a:r>
            <a:r>
              <a:rPr lang="en-US" sz="1000" dirty="0"/>
              <a:t> Coaching</a:t>
            </a:r>
            <a:r>
              <a:rPr lang="id-ID" sz="1000" dirty="0"/>
              <a:t>)</a:t>
            </a:r>
          </a:p>
        </p:txBody>
      </p:sp>
      <p:sp>
        <p:nvSpPr>
          <p:cNvPr id="64" name="Rectangle 63"/>
          <p:cNvSpPr/>
          <p:nvPr/>
        </p:nvSpPr>
        <p:spPr>
          <a:xfrm>
            <a:off x="4654767" y="3190975"/>
            <a:ext cx="2127033" cy="350609"/>
          </a:xfrm>
          <a:prstGeom prst="rect">
            <a:avLst/>
          </a:prstGeom>
        </p:spPr>
        <p:txBody>
          <a:bodyPr wrap="square">
            <a:spAutoFit/>
          </a:bodyPr>
          <a:lstStyle/>
          <a:p>
            <a:pPr>
              <a:lnSpc>
                <a:spcPts val="1000"/>
              </a:lnSpc>
              <a:defRPr/>
            </a:pPr>
            <a:r>
              <a:rPr lang="en-US" sz="1000" b="1" dirty="0"/>
              <a:t>Performance Week  </a:t>
            </a:r>
            <a:r>
              <a:rPr lang="id-ID" sz="1000" dirty="0"/>
              <a:t>(</a:t>
            </a:r>
            <a:r>
              <a:rPr lang="en-US" sz="1000" dirty="0" err="1"/>
              <a:t>Minggu</a:t>
            </a:r>
            <a:r>
              <a:rPr lang="en-US" sz="1000" dirty="0"/>
              <a:t> </a:t>
            </a:r>
            <a:r>
              <a:rPr lang="en-US" sz="1000" dirty="0" err="1"/>
              <a:t>Kinerja</a:t>
            </a:r>
            <a:r>
              <a:rPr lang="id-ID" sz="1000" dirty="0"/>
              <a:t>)</a:t>
            </a:r>
            <a:r>
              <a:rPr lang="en-US" sz="1000" dirty="0"/>
              <a:t> Semester </a:t>
            </a:r>
            <a:r>
              <a:rPr lang="en-US" sz="1000" dirty="0" err="1"/>
              <a:t>Pertama</a:t>
            </a:r>
            <a:endParaRPr lang="id-ID" sz="1000" dirty="0"/>
          </a:p>
        </p:txBody>
      </p:sp>
      <p:sp>
        <p:nvSpPr>
          <p:cNvPr id="66" name="Rectangle 65"/>
          <p:cNvSpPr/>
          <p:nvPr/>
        </p:nvSpPr>
        <p:spPr>
          <a:xfrm>
            <a:off x="7556608" y="3157568"/>
            <a:ext cx="2127033" cy="350609"/>
          </a:xfrm>
          <a:prstGeom prst="rect">
            <a:avLst/>
          </a:prstGeom>
        </p:spPr>
        <p:txBody>
          <a:bodyPr wrap="square">
            <a:spAutoFit/>
          </a:bodyPr>
          <a:lstStyle/>
          <a:p>
            <a:pPr>
              <a:lnSpc>
                <a:spcPts val="1000"/>
              </a:lnSpc>
              <a:defRPr/>
            </a:pPr>
            <a:r>
              <a:rPr lang="en-US" sz="1000" b="1" dirty="0"/>
              <a:t>Performance Week  </a:t>
            </a:r>
            <a:r>
              <a:rPr lang="id-ID" sz="1000" dirty="0"/>
              <a:t>(</a:t>
            </a:r>
            <a:r>
              <a:rPr lang="en-US" sz="1000" dirty="0" err="1"/>
              <a:t>Minggu</a:t>
            </a:r>
            <a:r>
              <a:rPr lang="en-US" sz="1000" dirty="0"/>
              <a:t> </a:t>
            </a:r>
            <a:r>
              <a:rPr lang="en-US" sz="1000" dirty="0" err="1"/>
              <a:t>Kinerja</a:t>
            </a:r>
            <a:r>
              <a:rPr lang="id-ID" sz="1000" dirty="0"/>
              <a:t>)</a:t>
            </a:r>
            <a:r>
              <a:rPr lang="en-US" sz="1000" dirty="0"/>
              <a:t> Semester </a:t>
            </a:r>
            <a:r>
              <a:rPr lang="en-US" sz="1000" dirty="0" err="1"/>
              <a:t>Kedua</a:t>
            </a:r>
            <a:endParaRPr lang="id-ID" sz="1000" dirty="0"/>
          </a:p>
        </p:txBody>
      </p:sp>
      <p:sp>
        <p:nvSpPr>
          <p:cNvPr id="4" name="TextBox 3"/>
          <p:cNvSpPr txBox="1"/>
          <p:nvPr/>
        </p:nvSpPr>
        <p:spPr>
          <a:xfrm>
            <a:off x="7594601" y="5257800"/>
            <a:ext cx="2082799" cy="600164"/>
          </a:xfrm>
          <a:prstGeom prst="rect">
            <a:avLst/>
          </a:prstGeom>
          <a:noFill/>
        </p:spPr>
        <p:txBody>
          <a:bodyPr wrap="square" rtlCol="0">
            <a:spAutoFit/>
          </a:bodyPr>
          <a:lstStyle/>
          <a:p>
            <a:pPr marL="169863" indent="-169863">
              <a:buFont typeface="Arial" panose="020B0604020202020204" pitchFamily="34" charset="0"/>
              <a:buChar char="•"/>
            </a:pPr>
            <a:r>
              <a:rPr lang="en-US" sz="1100" dirty="0" err="1">
                <a:solidFill>
                  <a:schemeClr val="accent6">
                    <a:lumMod val="50000"/>
                  </a:schemeClr>
                </a:solidFill>
              </a:rPr>
              <a:t>Penilaian</a:t>
            </a:r>
            <a:r>
              <a:rPr lang="en-US" sz="1100" dirty="0">
                <a:solidFill>
                  <a:schemeClr val="accent6">
                    <a:lumMod val="50000"/>
                  </a:schemeClr>
                </a:solidFill>
              </a:rPr>
              <a:t> </a:t>
            </a:r>
            <a:r>
              <a:rPr lang="en-US" sz="1100" dirty="0" err="1">
                <a:solidFill>
                  <a:schemeClr val="accent6">
                    <a:lumMod val="50000"/>
                  </a:schemeClr>
                </a:solidFill>
              </a:rPr>
              <a:t>terhadap</a:t>
            </a:r>
            <a:r>
              <a:rPr lang="en-US" sz="1100" dirty="0">
                <a:solidFill>
                  <a:schemeClr val="accent6">
                    <a:lumMod val="50000"/>
                  </a:schemeClr>
                </a:solidFill>
              </a:rPr>
              <a:t> SKP </a:t>
            </a:r>
            <a:r>
              <a:rPr lang="en-US" sz="1100" dirty="0" err="1">
                <a:solidFill>
                  <a:schemeClr val="accent6">
                    <a:lumMod val="50000"/>
                  </a:schemeClr>
                </a:solidFill>
              </a:rPr>
              <a:t>dan</a:t>
            </a:r>
            <a:r>
              <a:rPr lang="en-US" sz="1100" dirty="0">
                <a:solidFill>
                  <a:schemeClr val="accent6">
                    <a:lumMod val="50000"/>
                  </a:schemeClr>
                </a:solidFill>
              </a:rPr>
              <a:t> </a:t>
            </a:r>
            <a:r>
              <a:rPr lang="en-US" sz="1100" dirty="0" err="1">
                <a:solidFill>
                  <a:schemeClr val="accent6">
                    <a:lumMod val="50000"/>
                  </a:schemeClr>
                </a:solidFill>
              </a:rPr>
              <a:t>Perilaku</a:t>
            </a:r>
            <a:r>
              <a:rPr lang="en-US" sz="1100" dirty="0">
                <a:solidFill>
                  <a:schemeClr val="accent6">
                    <a:lumMod val="50000"/>
                  </a:schemeClr>
                </a:solidFill>
              </a:rPr>
              <a:t> </a:t>
            </a:r>
            <a:r>
              <a:rPr lang="en-US" sz="1100" dirty="0" err="1">
                <a:solidFill>
                  <a:schemeClr val="accent6">
                    <a:lumMod val="50000"/>
                  </a:schemeClr>
                </a:solidFill>
              </a:rPr>
              <a:t>Kerja</a:t>
            </a:r>
            <a:r>
              <a:rPr lang="en-US" sz="1100" dirty="0">
                <a:solidFill>
                  <a:schemeClr val="accent6">
                    <a:lumMod val="50000"/>
                  </a:schemeClr>
                </a:solidFill>
              </a:rPr>
              <a:t> 360</a:t>
            </a:r>
          </a:p>
          <a:p>
            <a:pPr marL="169863" indent="-169863">
              <a:buFont typeface="Arial" panose="020B0604020202020204" pitchFamily="34" charset="0"/>
              <a:buChar char="•"/>
            </a:pPr>
            <a:r>
              <a:rPr lang="en-US" sz="1100" dirty="0" err="1">
                <a:solidFill>
                  <a:schemeClr val="accent6">
                    <a:lumMod val="50000"/>
                  </a:schemeClr>
                </a:solidFill>
              </a:rPr>
              <a:t>Penilaian</a:t>
            </a:r>
            <a:r>
              <a:rPr lang="en-US" sz="1100" dirty="0">
                <a:solidFill>
                  <a:schemeClr val="accent6">
                    <a:lumMod val="50000"/>
                  </a:schemeClr>
                </a:solidFill>
              </a:rPr>
              <a:t> </a:t>
            </a:r>
            <a:r>
              <a:rPr lang="en-US" sz="1100" dirty="0" err="1">
                <a:solidFill>
                  <a:schemeClr val="accent6">
                    <a:lumMod val="50000"/>
                  </a:schemeClr>
                </a:solidFill>
              </a:rPr>
              <a:t>menggunakan</a:t>
            </a:r>
            <a:r>
              <a:rPr lang="en-US" sz="1100" dirty="0">
                <a:solidFill>
                  <a:schemeClr val="accent6">
                    <a:lumMod val="50000"/>
                  </a:schemeClr>
                </a:solidFill>
              </a:rPr>
              <a:t> </a:t>
            </a:r>
            <a:r>
              <a:rPr lang="en-US" sz="1100" dirty="0" err="1">
                <a:solidFill>
                  <a:schemeClr val="accent6">
                    <a:lumMod val="50000"/>
                  </a:schemeClr>
                </a:solidFill>
              </a:rPr>
              <a:t>angka</a:t>
            </a:r>
            <a:r>
              <a:rPr lang="en-US" sz="1100" dirty="0">
                <a:solidFill>
                  <a:schemeClr val="accent6">
                    <a:lumMod val="50000"/>
                  </a:schemeClr>
                </a:solidFill>
              </a:rPr>
              <a:t> </a:t>
            </a:r>
          </a:p>
        </p:txBody>
      </p:sp>
      <p:sp>
        <p:nvSpPr>
          <p:cNvPr id="67" name="TextBox 66"/>
          <p:cNvSpPr txBox="1"/>
          <p:nvPr/>
        </p:nvSpPr>
        <p:spPr>
          <a:xfrm>
            <a:off x="330200" y="5128736"/>
            <a:ext cx="2224157" cy="738664"/>
          </a:xfrm>
          <a:prstGeom prst="rect">
            <a:avLst/>
          </a:prstGeom>
          <a:noFill/>
        </p:spPr>
        <p:txBody>
          <a:bodyPr wrap="square" rtlCol="0">
            <a:spAutoFit/>
          </a:bodyPr>
          <a:lstStyle/>
          <a:p>
            <a:pPr marL="169863" indent="-169863">
              <a:buFont typeface="Arial" panose="020B0604020202020204" pitchFamily="34" charset="0"/>
              <a:buChar char="•"/>
            </a:pPr>
            <a:r>
              <a:rPr lang="en-US" sz="1050" dirty="0" err="1">
                <a:solidFill>
                  <a:schemeClr val="accent6">
                    <a:lumMod val="50000"/>
                  </a:schemeClr>
                </a:solidFill>
              </a:rPr>
              <a:t>Penilaian</a:t>
            </a:r>
            <a:r>
              <a:rPr lang="en-US" sz="1050" dirty="0">
                <a:solidFill>
                  <a:schemeClr val="accent6">
                    <a:lumMod val="50000"/>
                  </a:schemeClr>
                </a:solidFill>
              </a:rPr>
              <a:t> </a:t>
            </a:r>
            <a:r>
              <a:rPr lang="en-US" sz="1050" dirty="0" err="1">
                <a:solidFill>
                  <a:schemeClr val="accent6">
                    <a:lumMod val="50000"/>
                  </a:schemeClr>
                </a:solidFill>
              </a:rPr>
              <a:t>terhadap</a:t>
            </a:r>
            <a:r>
              <a:rPr lang="en-US" sz="1050" dirty="0">
                <a:solidFill>
                  <a:schemeClr val="accent6">
                    <a:lumMod val="50000"/>
                  </a:schemeClr>
                </a:solidFill>
              </a:rPr>
              <a:t> SKP </a:t>
            </a:r>
            <a:r>
              <a:rPr lang="en-US" sz="1050" dirty="0" err="1">
                <a:solidFill>
                  <a:schemeClr val="accent6">
                    <a:lumMod val="50000"/>
                  </a:schemeClr>
                </a:solidFill>
              </a:rPr>
              <a:t>oleh</a:t>
            </a:r>
            <a:r>
              <a:rPr lang="en-US" sz="1050" dirty="0">
                <a:solidFill>
                  <a:schemeClr val="accent6">
                    <a:lumMod val="50000"/>
                  </a:schemeClr>
                </a:solidFill>
              </a:rPr>
              <a:t> </a:t>
            </a:r>
            <a:r>
              <a:rPr lang="en-US" sz="1050" dirty="0" err="1">
                <a:solidFill>
                  <a:schemeClr val="accent6">
                    <a:lumMod val="50000"/>
                  </a:schemeClr>
                </a:solidFill>
              </a:rPr>
              <a:t>Atasan</a:t>
            </a:r>
            <a:r>
              <a:rPr lang="en-US" sz="1050" dirty="0">
                <a:solidFill>
                  <a:schemeClr val="accent6">
                    <a:lumMod val="50000"/>
                  </a:schemeClr>
                </a:solidFill>
              </a:rPr>
              <a:t> </a:t>
            </a:r>
            <a:r>
              <a:rPr lang="en-US" sz="1050" dirty="0" err="1">
                <a:solidFill>
                  <a:schemeClr val="accent6">
                    <a:lumMod val="50000"/>
                  </a:schemeClr>
                </a:solidFill>
              </a:rPr>
              <a:t>Langsung</a:t>
            </a:r>
            <a:r>
              <a:rPr lang="en-US" sz="1050" dirty="0">
                <a:solidFill>
                  <a:schemeClr val="accent6">
                    <a:lumMod val="50000"/>
                  </a:schemeClr>
                </a:solidFill>
              </a:rPr>
              <a:t> </a:t>
            </a:r>
            <a:r>
              <a:rPr lang="en-US" sz="1050" dirty="0" err="1">
                <a:solidFill>
                  <a:schemeClr val="accent6">
                    <a:lumMod val="50000"/>
                  </a:schemeClr>
                </a:solidFill>
              </a:rPr>
              <a:t>dan</a:t>
            </a:r>
            <a:r>
              <a:rPr lang="en-US" sz="1050" dirty="0">
                <a:solidFill>
                  <a:schemeClr val="accent6">
                    <a:lumMod val="50000"/>
                  </a:schemeClr>
                </a:solidFill>
              </a:rPr>
              <a:t> </a:t>
            </a:r>
            <a:r>
              <a:rPr lang="en-US" sz="1050" dirty="0" err="1">
                <a:solidFill>
                  <a:schemeClr val="accent6">
                    <a:lumMod val="50000"/>
                  </a:schemeClr>
                </a:solidFill>
              </a:rPr>
              <a:t>Diri</a:t>
            </a:r>
            <a:r>
              <a:rPr lang="en-US" sz="1050" dirty="0">
                <a:solidFill>
                  <a:schemeClr val="accent6">
                    <a:lumMod val="50000"/>
                  </a:schemeClr>
                </a:solidFill>
              </a:rPr>
              <a:t> </a:t>
            </a:r>
            <a:r>
              <a:rPr lang="en-US" sz="1050" dirty="0" err="1">
                <a:solidFill>
                  <a:schemeClr val="accent6">
                    <a:lumMod val="50000"/>
                  </a:schemeClr>
                </a:solidFill>
              </a:rPr>
              <a:t>Sendiri</a:t>
            </a:r>
            <a:endParaRPr lang="en-US" sz="1050" dirty="0">
              <a:solidFill>
                <a:schemeClr val="accent6">
                  <a:lumMod val="50000"/>
                </a:schemeClr>
              </a:solidFill>
            </a:endParaRPr>
          </a:p>
          <a:p>
            <a:pPr marL="169863" indent="-169863">
              <a:buFont typeface="Arial" panose="020B0604020202020204" pitchFamily="34" charset="0"/>
              <a:buChar char="•"/>
            </a:pPr>
            <a:r>
              <a:rPr lang="en-US" sz="1050" dirty="0" err="1">
                <a:solidFill>
                  <a:schemeClr val="accent6">
                    <a:lumMod val="50000"/>
                  </a:schemeClr>
                </a:solidFill>
              </a:rPr>
              <a:t>Penilaian</a:t>
            </a:r>
            <a:r>
              <a:rPr lang="en-US" sz="1050" dirty="0">
                <a:solidFill>
                  <a:schemeClr val="accent6">
                    <a:lumMod val="50000"/>
                  </a:schemeClr>
                </a:solidFill>
              </a:rPr>
              <a:t> </a:t>
            </a:r>
            <a:r>
              <a:rPr lang="en-US" sz="1050" dirty="0" err="1">
                <a:solidFill>
                  <a:schemeClr val="accent6">
                    <a:lumMod val="50000"/>
                  </a:schemeClr>
                </a:solidFill>
              </a:rPr>
              <a:t>hanya</a:t>
            </a:r>
            <a:r>
              <a:rPr lang="en-US" sz="1050" dirty="0">
                <a:solidFill>
                  <a:schemeClr val="accent6">
                    <a:lumMod val="50000"/>
                  </a:schemeClr>
                </a:solidFill>
              </a:rPr>
              <a:t> </a:t>
            </a:r>
            <a:r>
              <a:rPr lang="en-US" sz="1050" dirty="0" err="1">
                <a:solidFill>
                  <a:schemeClr val="accent6">
                    <a:lumMod val="50000"/>
                  </a:schemeClr>
                </a:solidFill>
              </a:rPr>
              <a:t>berupa</a:t>
            </a:r>
            <a:r>
              <a:rPr lang="en-US" sz="1050" dirty="0">
                <a:solidFill>
                  <a:schemeClr val="accent6">
                    <a:lumMod val="50000"/>
                  </a:schemeClr>
                </a:solidFill>
              </a:rPr>
              <a:t> </a:t>
            </a:r>
            <a:r>
              <a:rPr lang="en-US" sz="1050" dirty="0" err="1">
                <a:solidFill>
                  <a:schemeClr val="accent6">
                    <a:lumMod val="50000"/>
                  </a:schemeClr>
                </a:solidFill>
              </a:rPr>
              <a:t>uraian</a:t>
            </a:r>
            <a:r>
              <a:rPr lang="en-US" sz="1050" dirty="0">
                <a:solidFill>
                  <a:schemeClr val="accent6">
                    <a:lumMod val="50000"/>
                  </a:schemeClr>
                </a:solidFill>
              </a:rPr>
              <a:t>/ </a:t>
            </a:r>
            <a:r>
              <a:rPr lang="en-US" sz="1050" dirty="0" err="1">
                <a:solidFill>
                  <a:schemeClr val="accent6">
                    <a:lumMod val="50000"/>
                  </a:schemeClr>
                </a:solidFill>
              </a:rPr>
              <a:t>tidak</a:t>
            </a:r>
            <a:r>
              <a:rPr lang="en-US" sz="1050" dirty="0">
                <a:solidFill>
                  <a:schemeClr val="accent6">
                    <a:lumMod val="50000"/>
                  </a:schemeClr>
                </a:solidFill>
              </a:rPr>
              <a:t>  </a:t>
            </a:r>
            <a:r>
              <a:rPr lang="en-US" sz="1050" dirty="0" err="1">
                <a:solidFill>
                  <a:schemeClr val="accent6">
                    <a:lumMod val="50000"/>
                  </a:schemeClr>
                </a:solidFill>
              </a:rPr>
              <a:t>menggunakan</a:t>
            </a:r>
            <a:r>
              <a:rPr lang="en-US" sz="1050" dirty="0">
                <a:solidFill>
                  <a:schemeClr val="accent6">
                    <a:lumMod val="50000"/>
                  </a:schemeClr>
                </a:solidFill>
              </a:rPr>
              <a:t> </a:t>
            </a:r>
            <a:r>
              <a:rPr lang="en-US" sz="1050" dirty="0" err="1">
                <a:solidFill>
                  <a:schemeClr val="accent6">
                    <a:lumMod val="50000"/>
                  </a:schemeClr>
                </a:solidFill>
              </a:rPr>
              <a:t>angka</a:t>
            </a:r>
            <a:r>
              <a:rPr lang="en-US" sz="1050" dirty="0">
                <a:solidFill>
                  <a:schemeClr val="accent6">
                    <a:lumMod val="50000"/>
                  </a:schemeClr>
                </a:solidFill>
              </a:rPr>
              <a:t> </a:t>
            </a:r>
          </a:p>
        </p:txBody>
      </p:sp>
      <p:sp>
        <p:nvSpPr>
          <p:cNvPr id="68" name="TextBox 67"/>
          <p:cNvSpPr txBox="1"/>
          <p:nvPr/>
        </p:nvSpPr>
        <p:spPr>
          <a:xfrm>
            <a:off x="2641601" y="6149714"/>
            <a:ext cx="2082799" cy="430887"/>
          </a:xfrm>
          <a:prstGeom prst="rect">
            <a:avLst/>
          </a:prstGeom>
          <a:noFill/>
        </p:spPr>
        <p:txBody>
          <a:bodyPr wrap="square" rtlCol="0">
            <a:spAutoFit/>
          </a:bodyPr>
          <a:lstStyle/>
          <a:p>
            <a:pPr marL="169863" indent="-169863">
              <a:buFont typeface="Arial" panose="020B0604020202020204" pitchFamily="34" charset="0"/>
              <a:buChar char="•"/>
            </a:pPr>
            <a:r>
              <a:rPr lang="en-US" sz="1100" dirty="0" err="1">
                <a:solidFill>
                  <a:schemeClr val="accent6">
                    <a:lumMod val="50000"/>
                  </a:schemeClr>
                </a:solidFill>
              </a:rPr>
              <a:t>Bimbingan</a:t>
            </a:r>
            <a:r>
              <a:rPr lang="en-US" sz="1100" dirty="0">
                <a:solidFill>
                  <a:schemeClr val="accent6">
                    <a:lumMod val="50000"/>
                  </a:schemeClr>
                </a:solidFill>
              </a:rPr>
              <a:t> </a:t>
            </a:r>
            <a:r>
              <a:rPr lang="en-US" sz="1100" dirty="0" err="1">
                <a:solidFill>
                  <a:schemeClr val="accent6">
                    <a:lumMod val="50000"/>
                  </a:schemeClr>
                </a:solidFill>
              </a:rPr>
              <a:t>Kinerja</a:t>
            </a:r>
            <a:endParaRPr lang="en-US" sz="1100" dirty="0">
              <a:solidFill>
                <a:schemeClr val="accent6">
                  <a:lumMod val="50000"/>
                </a:schemeClr>
              </a:solidFill>
            </a:endParaRPr>
          </a:p>
          <a:p>
            <a:pPr marL="169863" indent="-169863">
              <a:buFont typeface="Arial" panose="020B0604020202020204" pitchFamily="34" charset="0"/>
              <a:buChar char="•"/>
            </a:pPr>
            <a:r>
              <a:rPr lang="en-US" sz="1100" dirty="0">
                <a:solidFill>
                  <a:schemeClr val="accent6">
                    <a:lumMod val="50000"/>
                  </a:schemeClr>
                </a:solidFill>
              </a:rPr>
              <a:t>Review Target  </a:t>
            </a:r>
          </a:p>
        </p:txBody>
      </p:sp>
    </p:spTree>
    <p:extLst>
      <p:ext uri="{BB962C8B-B14F-4D97-AF65-F5344CB8AC3E}">
        <p14:creationId xmlns:p14="http://schemas.microsoft.com/office/powerpoint/2010/main" val="521922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Proses yang membantu perubahan pola pikir dan perilaku saat eksekusi</a:t>
            </a:r>
          </a:p>
        </p:txBody>
      </p:sp>
      <p:pic>
        <p:nvPicPr>
          <p:cNvPr id="5" name="Content Placeholder 4"/>
          <p:cNvPicPr>
            <a:picLocks noGrp="1" noChangeAspect="1"/>
          </p:cNvPicPr>
          <p:nvPr>
            <p:ph idx="1"/>
          </p:nvPr>
        </p:nvPicPr>
        <p:blipFill>
          <a:blip r:embed="rId2"/>
          <a:stretch>
            <a:fillRect/>
          </a:stretch>
        </p:blipFill>
        <p:spPr>
          <a:xfrm>
            <a:off x="838200" y="1143000"/>
            <a:ext cx="8686799" cy="49530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53</a:t>
            </a:fld>
            <a:endParaRPr lang="en-US"/>
          </a:p>
        </p:txBody>
      </p:sp>
    </p:spTree>
    <p:extLst>
      <p:ext uri="{BB962C8B-B14F-4D97-AF65-F5344CB8AC3E}">
        <p14:creationId xmlns:p14="http://schemas.microsoft.com/office/powerpoint/2010/main" val="1858060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6">
                    <a:lumMod val="50000"/>
                  </a:schemeClr>
                </a:solidFill>
              </a:rPr>
              <a:t>COACHING</a:t>
            </a:r>
          </a:p>
        </p:txBody>
      </p:sp>
      <p:sp>
        <p:nvSpPr>
          <p:cNvPr id="4" name="Slide Number Placeholder 3"/>
          <p:cNvSpPr>
            <a:spLocks noGrp="1"/>
          </p:cNvSpPr>
          <p:nvPr>
            <p:ph type="sldNum" sz="quarter" idx="12"/>
          </p:nvPr>
        </p:nvSpPr>
        <p:spPr/>
        <p:txBody>
          <a:bodyPr/>
          <a:lstStyle/>
          <a:p>
            <a:fld id="{ADA26A5E-3722-473B-967E-D10D9FAA7FE5}" type="slidenum">
              <a:rPr lang="en-US" smtClean="0"/>
              <a:pPr/>
              <a:t>54</a:t>
            </a:fld>
            <a:endParaRPr lang="en-US"/>
          </a:p>
        </p:txBody>
      </p:sp>
    </p:spTree>
    <p:extLst>
      <p:ext uri="{BB962C8B-B14F-4D97-AF65-F5344CB8AC3E}">
        <p14:creationId xmlns:p14="http://schemas.microsoft.com/office/powerpoint/2010/main" val="2851092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LAMPIRAN</a:t>
            </a:r>
          </a:p>
        </p:txBody>
      </p:sp>
      <p:sp>
        <p:nvSpPr>
          <p:cNvPr id="4" name="Slide Number Placeholder 3"/>
          <p:cNvSpPr>
            <a:spLocks noGrp="1"/>
          </p:cNvSpPr>
          <p:nvPr>
            <p:ph type="sldNum" sz="quarter" idx="12"/>
          </p:nvPr>
        </p:nvSpPr>
        <p:spPr/>
        <p:txBody>
          <a:bodyPr/>
          <a:lstStyle/>
          <a:p>
            <a:fld id="{ADA26A5E-3722-473B-967E-D10D9FAA7FE5}" type="slidenum">
              <a:rPr lang="en-US" smtClean="0"/>
              <a:pPr/>
              <a:t>55</a:t>
            </a:fld>
            <a:endParaRPr lang="en-US"/>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371600"/>
            <a:ext cx="358601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52600" y="4419600"/>
            <a:ext cx="6781800" cy="646331"/>
          </a:xfrm>
          <a:prstGeom prst="rect">
            <a:avLst/>
          </a:prstGeom>
          <a:noFill/>
        </p:spPr>
        <p:txBody>
          <a:bodyPr wrap="square" rtlCol="0">
            <a:spAutoFit/>
          </a:bodyPr>
          <a:lstStyle/>
          <a:p>
            <a:r>
              <a:rPr lang="en-US" sz="3600" b="1" dirty="0" err="1">
                <a:solidFill>
                  <a:srgbClr val="FF0000"/>
                </a:solidFill>
                <a:effectLst>
                  <a:outerShdw blurRad="38100" dist="38100" dir="2700000" algn="tl">
                    <a:srgbClr val="000000">
                      <a:alpha val="43137"/>
                    </a:srgbClr>
                  </a:outerShdw>
                </a:effectLst>
              </a:rPr>
              <a:t>Bagaimana</a:t>
            </a:r>
            <a:r>
              <a:rPr lang="en-US" sz="3600" b="1" dirty="0">
                <a:solidFill>
                  <a:srgbClr val="FF0000"/>
                </a:solidFill>
                <a:effectLst>
                  <a:outerShdw blurRad="38100" dist="38100" dir="2700000" algn="tl">
                    <a:srgbClr val="000000">
                      <a:alpha val="43137"/>
                    </a:srgbClr>
                  </a:outerShdw>
                </a:effectLst>
              </a:rPr>
              <a:t>  Coaching yang </a:t>
            </a:r>
            <a:r>
              <a:rPr lang="en-US" sz="3600" b="1" dirty="0" err="1">
                <a:solidFill>
                  <a:srgbClr val="FF0000"/>
                </a:solidFill>
                <a:effectLst>
                  <a:outerShdw blurRad="38100" dist="38100" dir="2700000" algn="tl">
                    <a:srgbClr val="000000">
                      <a:alpha val="43137"/>
                    </a:srgbClr>
                  </a:outerShdw>
                </a:effectLst>
              </a:rPr>
              <a:t>baik</a:t>
            </a:r>
            <a:r>
              <a:rPr lang="en-US" sz="3600" b="1" dirty="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160680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Memahami</a:t>
            </a:r>
            <a:r>
              <a:rPr lang="en-US" dirty="0"/>
              <a:t> </a:t>
            </a:r>
            <a:r>
              <a:rPr lang="en-US" dirty="0" err="1"/>
              <a:t>apa</a:t>
            </a:r>
            <a:r>
              <a:rPr lang="en-US" dirty="0"/>
              <a:t> </a:t>
            </a:r>
            <a:r>
              <a:rPr lang="en-US" dirty="0" err="1"/>
              <a:t>itu</a:t>
            </a:r>
            <a:r>
              <a:rPr lang="en-US" dirty="0"/>
              <a:t> Coaching  ?</a:t>
            </a:r>
          </a:p>
        </p:txBody>
      </p:sp>
      <p:sp>
        <p:nvSpPr>
          <p:cNvPr id="4" name="Slide Number Placeholder 3"/>
          <p:cNvSpPr>
            <a:spLocks noGrp="1"/>
          </p:cNvSpPr>
          <p:nvPr>
            <p:ph type="sldNum" sz="quarter" idx="12"/>
          </p:nvPr>
        </p:nvSpPr>
        <p:spPr/>
        <p:txBody>
          <a:bodyPr/>
          <a:lstStyle/>
          <a:p>
            <a:fld id="{ADA26A5E-3722-473B-967E-D10D9FAA7FE5}" type="slidenum">
              <a:rPr lang="en-US" smtClean="0"/>
              <a:pPr/>
              <a:t>56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44" y="3933824"/>
            <a:ext cx="18573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191350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i4dl.com/wp-content/uploads/2013/11/coach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326931"/>
            <a:ext cx="2791483" cy="154800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246178"/>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819400" y="1742182"/>
            <a:ext cx="1676400" cy="1077218"/>
          </a:xfrm>
          <a:prstGeom prst="rect">
            <a:avLst/>
          </a:prstGeom>
          <a:noFill/>
        </p:spPr>
        <p:txBody>
          <a:bodyPr wrap="square" rtlCol="0">
            <a:spAutoFit/>
          </a:bodyPr>
          <a:lstStyle/>
          <a:p>
            <a:pPr algn="r"/>
            <a:r>
              <a:rPr lang="en-US" sz="1600" b="1" dirty="0">
                <a:solidFill>
                  <a:schemeClr val="tx2">
                    <a:lumMod val="75000"/>
                  </a:schemeClr>
                </a:solidFill>
              </a:rPr>
              <a:t>…</a:t>
            </a:r>
            <a:r>
              <a:rPr lang="en-US" sz="1600" b="1" dirty="0" err="1">
                <a:solidFill>
                  <a:schemeClr val="tx2">
                    <a:lumMod val="75000"/>
                  </a:schemeClr>
                </a:solidFill>
              </a:rPr>
              <a:t>membantu</a:t>
            </a:r>
            <a:r>
              <a:rPr lang="en-US" sz="1600" b="1" dirty="0">
                <a:solidFill>
                  <a:schemeClr val="tx2">
                    <a:lumMod val="75000"/>
                  </a:schemeClr>
                </a:solidFill>
              </a:rPr>
              <a:t> </a:t>
            </a:r>
            <a:r>
              <a:rPr lang="en-US" sz="1600" b="1" dirty="0" err="1">
                <a:solidFill>
                  <a:schemeClr val="tx2">
                    <a:lumMod val="75000"/>
                  </a:schemeClr>
                </a:solidFill>
              </a:rPr>
              <a:t>mengarahkan</a:t>
            </a:r>
            <a:r>
              <a:rPr lang="en-US" sz="1600" b="1" dirty="0">
                <a:solidFill>
                  <a:schemeClr val="tx2">
                    <a:lumMod val="75000"/>
                  </a:schemeClr>
                </a:solidFill>
              </a:rPr>
              <a:t> </a:t>
            </a:r>
            <a:r>
              <a:rPr lang="en-US" sz="1600" b="1" dirty="0" err="1">
                <a:solidFill>
                  <a:schemeClr val="tx2">
                    <a:lumMod val="75000"/>
                  </a:schemeClr>
                </a:solidFill>
              </a:rPr>
              <a:t>bawahan</a:t>
            </a:r>
            <a:r>
              <a:rPr lang="en-US" sz="1600" b="1" dirty="0">
                <a:solidFill>
                  <a:schemeClr val="tx2">
                    <a:lumMod val="75000"/>
                  </a:schemeClr>
                </a:solidFill>
              </a:rPr>
              <a:t> </a:t>
            </a:r>
            <a:r>
              <a:rPr lang="en-US" sz="1600" b="1" dirty="0" err="1">
                <a:solidFill>
                  <a:schemeClr val="tx2">
                    <a:lumMod val="75000"/>
                  </a:schemeClr>
                </a:solidFill>
              </a:rPr>
              <a:t>mencapai</a:t>
            </a:r>
            <a:r>
              <a:rPr lang="en-US" sz="1600" b="1" dirty="0">
                <a:solidFill>
                  <a:schemeClr val="tx2">
                    <a:lumMod val="75000"/>
                  </a:schemeClr>
                </a:solidFill>
              </a:rPr>
              <a:t> </a:t>
            </a:r>
            <a:r>
              <a:rPr lang="en-US" sz="1600" b="1" dirty="0" err="1">
                <a:solidFill>
                  <a:schemeClr val="tx2">
                    <a:lumMod val="75000"/>
                  </a:schemeClr>
                </a:solidFill>
              </a:rPr>
              <a:t>kinerja</a:t>
            </a:r>
            <a:endParaRPr lang="en-US" sz="1600" b="1" dirty="0">
              <a:solidFill>
                <a:schemeClr val="tx2">
                  <a:lumMod val="75000"/>
                </a:schemeClr>
              </a:solidFill>
            </a:endParaRPr>
          </a:p>
        </p:txBody>
      </p:sp>
      <p:sp>
        <p:nvSpPr>
          <p:cNvPr id="12" name="TextBox 11"/>
          <p:cNvSpPr txBox="1"/>
          <p:nvPr/>
        </p:nvSpPr>
        <p:spPr>
          <a:xfrm>
            <a:off x="2590800" y="4800600"/>
            <a:ext cx="1676400" cy="1323439"/>
          </a:xfrm>
          <a:prstGeom prst="rect">
            <a:avLst/>
          </a:prstGeom>
          <a:noFill/>
        </p:spPr>
        <p:txBody>
          <a:bodyPr wrap="square" rtlCol="0">
            <a:spAutoFit/>
          </a:bodyPr>
          <a:lstStyle/>
          <a:p>
            <a:pPr algn="r"/>
            <a:r>
              <a:rPr lang="en-US" sz="1600" b="1" dirty="0">
                <a:solidFill>
                  <a:schemeClr val="tx2">
                    <a:lumMod val="75000"/>
                  </a:schemeClr>
                </a:solidFill>
              </a:rPr>
              <a:t>…</a:t>
            </a:r>
            <a:r>
              <a:rPr lang="en-US" sz="1600" b="1" dirty="0" err="1">
                <a:solidFill>
                  <a:schemeClr val="tx2">
                    <a:lumMod val="75000"/>
                  </a:schemeClr>
                </a:solidFill>
              </a:rPr>
              <a:t>membantu</a:t>
            </a:r>
            <a:r>
              <a:rPr lang="en-US" sz="1600" b="1" dirty="0">
                <a:solidFill>
                  <a:schemeClr val="tx2">
                    <a:lumMod val="75000"/>
                  </a:schemeClr>
                </a:solidFill>
              </a:rPr>
              <a:t>  </a:t>
            </a:r>
            <a:r>
              <a:rPr lang="en-US" sz="1600" b="1" dirty="0" err="1">
                <a:solidFill>
                  <a:schemeClr val="tx2">
                    <a:lumMod val="75000"/>
                  </a:schemeClr>
                </a:solidFill>
              </a:rPr>
              <a:t>bawahan</a:t>
            </a:r>
            <a:r>
              <a:rPr lang="en-US" sz="1600" b="1" dirty="0">
                <a:solidFill>
                  <a:schemeClr val="tx2">
                    <a:lumMod val="75000"/>
                  </a:schemeClr>
                </a:solidFill>
              </a:rPr>
              <a:t>  </a:t>
            </a:r>
            <a:r>
              <a:rPr lang="en-US" sz="1600" b="1" dirty="0" err="1">
                <a:solidFill>
                  <a:schemeClr val="tx2">
                    <a:lumMod val="75000"/>
                  </a:schemeClr>
                </a:solidFill>
              </a:rPr>
              <a:t>untuk</a:t>
            </a:r>
            <a:r>
              <a:rPr lang="en-US" sz="1600" b="1" dirty="0">
                <a:solidFill>
                  <a:schemeClr val="tx2">
                    <a:lumMod val="75000"/>
                  </a:schemeClr>
                </a:solidFill>
              </a:rPr>
              <a:t> </a:t>
            </a:r>
            <a:r>
              <a:rPr lang="en-US" sz="1600" b="1" dirty="0" err="1">
                <a:solidFill>
                  <a:schemeClr val="tx2">
                    <a:lumMod val="75000"/>
                  </a:schemeClr>
                </a:solidFill>
              </a:rPr>
              <a:t>berani</a:t>
            </a:r>
            <a:r>
              <a:rPr lang="en-US" sz="1600" b="1" dirty="0">
                <a:solidFill>
                  <a:schemeClr val="tx2">
                    <a:lumMod val="75000"/>
                  </a:schemeClr>
                </a:solidFill>
              </a:rPr>
              <a:t> </a:t>
            </a:r>
            <a:r>
              <a:rPr lang="en-US" sz="1600" b="1" dirty="0" err="1">
                <a:solidFill>
                  <a:schemeClr val="tx2">
                    <a:lumMod val="75000"/>
                  </a:schemeClr>
                </a:solidFill>
              </a:rPr>
              <a:t>dan</a:t>
            </a:r>
            <a:r>
              <a:rPr lang="en-US" sz="1600" b="1" dirty="0">
                <a:solidFill>
                  <a:schemeClr val="tx2">
                    <a:lumMod val="75000"/>
                  </a:schemeClr>
                </a:solidFill>
              </a:rPr>
              <a:t> </a:t>
            </a:r>
            <a:r>
              <a:rPr lang="en-US" sz="1600" b="1" dirty="0" err="1">
                <a:solidFill>
                  <a:schemeClr val="tx2">
                    <a:lumMod val="75000"/>
                  </a:schemeClr>
                </a:solidFill>
              </a:rPr>
              <a:t>percaya</a:t>
            </a:r>
            <a:r>
              <a:rPr lang="en-US" sz="1600" b="1" dirty="0">
                <a:solidFill>
                  <a:schemeClr val="tx2">
                    <a:lumMod val="75000"/>
                  </a:schemeClr>
                </a:solidFill>
              </a:rPr>
              <a:t> </a:t>
            </a:r>
            <a:r>
              <a:rPr lang="en-US" sz="1600" b="1" dirty="0" err="1">
                <a:solidFill>
                  <a:schemeClr val="tx2">
                    <a:lumMod val="75000"/>
                  </a:schemeClr>
                </a:solidFill>
              </a:rPr>
              <a:t>diri</a:t>
            </a:r>
            <a:r>
              <a:rPr lang="en-US" sz="1600" b="1" dirty="0">
                <a:solidFill>
                  <a:schemeClr val="tx2">
                    <a:lumMod val="75000"/>
                  </a:schemeClr>
                </a:solidFill>
              </a:rPr>
              <a:t>  </a:t>
            </a:r>
            <a:r>
              <a:rPr lang="en-US" sz="1600" b="1" dirty="0" err="1">
                <a:solidFill>
                  <a:schemeClr val="tx2">
                    <a:lumMod val="75000"/>
                  </a:schemeClr>
                </a:solidFill>
              </a:rPr>
              <a:t>mencapai</a:t>
            </a:r>
            <a:r>
              <a:rPr lang="en-US" sz="1600" b="1" dirty="0">
                <a:solidFill>
                  <a:schemeClr val="tx2">
                    <a:lumMod val="75000"/>
                  </a:schemeClr>
                </a:solidFill>
              </a:rPr>
              <a:t> </a:t>
            </a:r>
            <a:r>
              <a:rPr lang="en-US" sz="1600" b="1" dirty="0" err="1">
                <a:solidFill>
                  <a:schemeClr val="tx2">
                    <a:lumMod val="75000"/>
                  </a:schemeClr>
                </a:solidFill>
              </a:rPr>
              <a:t>kinerja</a:t>
            </a:r>
            <a:endParaRPr lang="en-US" sz="1600" b="1" dirty="0">
              <a:solidFill>
                <a:schemeClr val="tx2">
                  <a:lumMod val="75000"/>
                </a:schemeClr>
              </a:solidFill>
            </a:endParaRPr>
          </a:p>
        </p:txBody>
      </p:sp>
      <p:sp>
        <p:nvSpPr>
          <p:cNvPr id="13" name="TextBox 12"/>
          <p:cNvSpPr txBox="1"/>
          <p:nvPr/>
        </p:nvSpPr>
        <p:spPr>
          <a:xfrm>
            <a:off x="7848600" y="4495800"/>
            <a:ext cx="1676400" cy="1569660"/>
          </a:xfrm>
          <a:prstGeom prst="rect">
            <a:avLst/>
          </a:prstGeom>
          <a:noFill/>
        </p:spPr>
        <p:txBody>
          <a:bodyPr wrap="square" rtlCol="0">
            <a:spAutoFit/>
          </a:bodyPr>
          <a:lstStyle/>
          <a:p>
            <a:pPr algn="r"/>
            <a:r>
              <a:rPr lang="en-US" sz="1600" b="1" dirty="0">
                <a:solidFill>
                  <a:schemeClr val="tx2">
                    <a:lumMod val="75000"/>
                  </a:schemeClr>
                </a:solidFill>
              </a:rPr>
              <a:t>…</a:t>
            </a:r>
            <a:r>
              <a:rPr lang="en-US" sz="1600" b="1" dirty="0" err="1">
                <a:solidFill>
                  <a:schemeClr val="tx2">
                    <a:lumMod val="75000"/>
                  </a:schemeClr>
                </a:solidFill>
              </a:rPr>
              <a:t>membantu</a:t>
            </a:r>
            <a:r>
              <a:rPr lang="en-US" sz="1600" b="1" dirty="0">
                <a:solidFill>
                  <a:schemeClr val="tx2">
                    <a:lumMod val="75000"/>
                  </a:schemeClr>
                </a:solidFill>
              </a:rPr>
              <a:t> </a:t>
            </a:r>
            <a:r>
              <a:rPr lang="en-US" sz="1600" b="1" dirty="0" err="1">
                <a:solidFill>
                  <a:schemeClr val="tx2">
                    <a:lumMod val="75000"/>
                  </a:schemeClr>
                </a:solidFill>
              </a:rPr>
              <a:t>bawahan</a:t>
            </a:r>
            <a:r>
              <a:rPr lang="en-US" sz="1600" b="1" dirty="0">
                <a:solidFill>
                  <a:schemeClr val="tx2">
                    <a:lumMod val="75000"/>
                  </a:schemeClr>
                </a:solidFill>
              </a:rPr>
              <a:t> </a:t>
            </a:r>
            <a:r>
              <a:rPr lang="en-US" sz="1600" b="1" dirty="0" err="1">
                <a:solidFill>
                  <a:schemeClr val="tx2">
                    <a:lumMod val="75000"/>
                  </a:schemeClr>
                </a:solidFill>
              </a:rPr>
              <a:t>mendapatkan</a:t>
            </a:r>
            <a:r>
              <a:rPr lang="en-US" sz="1600" b="1" dirty="0">
                <a:solidFill>
                  <a:schemeClr val="tx2">
                    <a:lumMod val="75000"/>
                  </a:schemeClr>
                </a:solidFill>
              </a:rPr>
              <a:t> </a:t>
            </a:r>
            <a:r>
              <a:rPr lang="en-US" sz="1600" b="1" dirty="0" err="1">
                <a:solidFill>
                  <a:schemeClr val="tx2">
                    <a:lumMod val="75000"/>
                  </a:schemeClr>
                </a:solidFill>
              </a:rPr>
              <a:t>kunci</a:t>
            </a:r>
            <a:r>
              <a:rPr lang="en-US" sz="1600" b="1" dirty="0">
                <a:solidFill>
                  <a:schemeClr val="tx2">
                    <a:lumMod val="75000"/>
                  </a:schemeClr>
                </a:solidFill>
              </a:rPr>
              <a:t> </a:t>
            </a:r>
            <a:r>
              <a:rPr lang="en-US" sz="1600" b="1" dirty="0" err="1">
                <a:solidFill>
                  <a:schemeClr val="tx2">
                    <a:lumMod val="75000"/>
                  </a:schemeClr>
                </a:solidFill>
              </a:rPr>
              <a:t>jawaban</a:t>
            </a:r>
            <a:r>
              <a:rPr lang="en-US" sz="1600" b="1" dirty="0">
                <a:solidFill>
                  <a:schemeClr val="tx2">
                    <a:lumMod val="75000"/>
                  </a:schemeClr>
                </a:solidFill>
              </a:rPr>
              <a:t> </a:t>
            </a:r>
            <a:r>
              <a:rPr lang="en-US" sz="1600" b="1" dirty="0" err="1">
                <a:solidFill>
                  <a:schemeClr val="tx2">
                    <a:lumMod val="75000"/>
                  </a:schemeClr>
                </a:solidFill>
              </a:rPr>
              <a:t>atas</a:t>
            </a:r>
            <a:r>
              <a:rPr lang="en-US" sz="1600" b="1" dirty="0">
                <a:solidFill>
                  <a:schemeClr val="tx2">
                    <a:lumMod val="75000"/>
                  </a:schemeClr>
                </a:solidFill>
              </a:rPr>
              <a:t> </a:t>
            </a:r>
            <a:r>
              <a:rPr lang="en-US" sz="1600" b="1" dirty="0" err="1">
                <a:solidFill>
                  <a:schemeClr val="tx2">
                    <a:lumMod val="75000"/>
                  </a:schemeClr>
                </a:solidFill>
              </a:rPr>
              <a:t>persoalan</a:t>
            </a:r>
            <a:r>
              <a:rPr lang="en-US" sz="1600" b="1" dirty="0">
                <a:solidFill>
                  <a:schemeClr val="tx2">
                    <a:lumMod val="75000"/>
                  </a:schemeClr>
                </a:solidFill>
              </a:rPr>
              <a:t> </a:t>
            </a:r>
            <a:r>
              <a:rPr lang="en-US" sz="1600" b="1" dirty="0" err="1">
                <a:solidFill>
                  <a:schemeClr val="tx2">
                    <a:lumMod val="75000"/>
                  </a:schemeClr>
                </a:solidFill>
              </a:rPr>
              <a:t>kinerja</a:t>
            </a:r>
            <a:endParaRPr lang="en-US" sz="1600" b="1" dirty="0">
              <a:solidFill>
                <a:schemeClr val="tx2">
                  <a:lumMod val="75000"/>
                </a:schemeClr>
              </a:solidFill>
            </a:endParaRPr>
          </a:p>
        </p:txBody>
      </p:sp>
      <p:sp>
        <p:nvSpPr>
          <p:cNvPr id="14" name="TextBox 13"/>
          <p:cNvSpPr txBox="1"/>
          <p:nvPr/>
        </p:nvSpPr>
        <p:spPr>
          <a:xfrm>
            <a:off x="5029693" y="2995448"/>
            <a:ext cx="4419107" cy="584775"/>
          </a:xfrm>
          <a:prstGeom prst="rect">
            <a:avLst/>
          </a:prstGeom>
          <a:noFill/>
        </p:spPr>
        <p:txBody>
          <a:bodyPr wrap="square" rtlCol="0">
            <a:spAutoFit/>
          </a:bodyPr>
          <a:lstStyle/>
          <a:p>
            <a:pPr algn="r"/>
            <a:r>
              <a:rPr lang="en-US" sz="1600" b="1" dirty="0">
                <a:solidFill>
                  <a:schemeClr val="tx2">
                    <a:lumMod val="75000"/>
                  </a:schemeClr>
                </a:solidFill>
              </a:rPr>
              <a:t>…</a:t>
            </a:r>
            <a:r>
              <a:rPr lang="en-US" sz="1600" b="1" dirty="0" err="1">
                <a:solidFill>
                  <a:schemeClr val="tx2">
                    <a:lumMod val="75000"/>
                  </a:schemeClr>
                </a:solidFill>
              </a:rPr>
              <a:t>bersama</a:t>
            </a:r>
            <a:r>
              <a:rPr lang="en-US" sz="1600" b="1" dirty="0">
                <a:solidFill>
                  <a:schemeClr val="tx2">
                    <a:lumMod val="75000"/>
                  </a:schemeClr>
                </a:solidFill>
              </a:rPr>
              <a:t> </a:t>
            </a:r>
            <a:r>
              <a:rPr lang="en-US" sz="1600" b="1" dirty="0" err="1">
                <a:solidFill>
                  <a:schemeClr val="tx2">
                    <a:lumMod val="75000"/>
                  </a:schemeClr>
                </a:solidFill>
              </a:rPr>
              <a:t>sama</a:t>
            </a:r>
            <a:r>
              <a:rPr lang="en-US" sz="1600" b="1" dirty="0">
                <a:solidFill>
                  <a:schemeClr val="tx2">
                    <a:lumMod val="75000"/>
                  </a:schemeClr>
                </a:solidFill>
              </a:rPr>
              <a:t> </a:t>
            </a:r>
            <a:r>
              <a:rPr lang="en-US" sz="1600" b="1" dirty="0" err="1">
                <a:solidFill>
                  <a:schemeClr val="tx2">
                    <a:lumMod val="75000"/>
                  </a:schemeClr>
                </a:solidFill>
              </a:rPr>
              <a:t>dengan</a:t>
            </a:r>
            <a:r>
              <a:rPr lang="en-US" sz="1600" b="1" dirty="0">
                <a:solidFill>
                  <a:schemeClr val="tx2">
                    <a:lumMod val="75000"/>
                  </a:schemeClr>
                </a:solidFill>
              </a:rPr>
              <a:t> </a:t>
            </a:r>
            <a:r>
              <a:rPr lang="en-US" sz="1600" b="1" dirty="0" err="1">
                <a:solidFill>
                  <a:schemeClr val="tx2">
                    <a:lumMod val="75000"/>
                  </a:schemeClr>
                </a:solidFill>
              </a:rPr>
              <a:t>bawahan</a:t>
            </a:r>
            <a:r>
              <a:rPr lang="en-US" sz="1600" b="1" dirty="0">
                <a:solidFill>
                  <a:schemeClr val="tx2">
                    <a:lumMod val="75000"/>
                  </a:schemeClr>
                </a:solidFill>
              </a:rPr>
              <a:t> </a:t>
            </a:r>
            <a:r>
              <a:rPr lang="en-US" sz="1600" b="1" dirty="0" err="1">
                <a:solidFill>
                  <a:schemeClr val="tx2">
                    <a:lumMod val="75000"/>
                  </a:schemeClr>
                </a:solidFill>
              </a:rPr>
              <a:t>menemukan</a:t>
            </a:r>
            <a:r>
              <a:rPr lang="en-US" sz="1600" b="1" dirty="0">
                <a:solidFill>
                  <a:schemeClr val="tx2">
                    <a:lumMod val="75000"/>
                  </a:schemeClr>
                </a:solidFill>
              </a:rPr>
              <a:t> ide </a:t>
            </a:r>
            <a:r>
              <a:rPr lang="en-US" sz="1600" b="1" dirty="0" err="1">
                <a:solidFill>
                  <a:schemeClr val="tx2">
                    <a:lumMod val="75000"/>
                  </a:schemeClr>
                </a:solidFill>
              </a:rPr>
              <a:t>untuk</a:t>
            </a:r>
            <a:r>
              <a:rPr lang="en-US" sz="1600" b="1" dirty="0">
                <a:solidFill>
                  <a:schemeClr val="tx2">
                    <a:lumMod val="75000"/>
                  </a:schemeClr>
                </a:solidFill>
              </a:rPr>
              <a:t> </a:t>
            </a:r>
            <a:r>
              <a:rPr lang="en-US" sz="1600" b="1" dirty="0" err="1">
                <a:solidFill>
                  <a:schemeClr val="tx2">
                    <a:lumMod val="75000"/>
                  </a:schemeClr>
                </a:solidFill>
              </a:rPr>
              <a:t>mencapai</a:t>
            </a:r>
            <a:r>
              <a:rPr lang="en-US" sz="1600" b="1" dirty="0">
                <a:solidFill>
                  <a:schemeClr val="tx2">
                    <a:lumMod val="75000"/>
                  </a:schemeClr>
                </a:solidFill>
              </a:rPr>
              <a:t> </a:t>
            </a:r>
            <a:r>
              <a:rPr lang="en-US" sz="1600" b="1" dirty="0" err="1">
                <a:solidFill>
                  <a:schemeClr val="tx2">
                    <a:lumMod val="75000"/>
                  </a:schemeClr>
                </a:solidFill>
              </a:rPr>
              <a:t>kinerja</a:t>
            </a:r>
            <a:r>
              <a:rPr lang="en-US" sz="1600" b="1" dirty="0">
                <a:solidFill>
                  <a:schemeClr val="tx2">
                    <a:lumMod val="75000"/>
                  </a:schemeClr>
                </a:solidFill>
              </a:rPr>
              <a:t> </a:t>
            </a:r>
          </a:p>
        </p:txBody>
      </p:sp>
    </p:spTree>
    <p:extLst>
      <p:ext uri="{BB962C8B-B14F-4D97-AF65-F5344CB8AC3E}">
        <p14:creationId xmlns:p14="http://schemas.microsoft.com/office/powerpoint/2010/main" val="1134326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0"/>
            <a:ext cx="6600840" cy="500066"/>
          </a:xfrm>
        </p:spPr>
        <p:txBody>
          <a:bodyPr/>
          <a:lstStyle/>
          <a:p>
            <a:r>
              <a:rPr lang="en-US" sz="2400" dirty="0" err="1"/>
              <a:t>Bagaimana</a:t>
            </a:r>
            <a:r>
              <a:rPr lang="en-US" sz="2400" dirty="0"/>
              <a:t>  </a:t>
            </a:r>
            <a:r>
              <a:rPr lang="en-US" sz="2400" dirty="0" err="1"/>
              <a:t>Melakukannya</a:t>
            </a:r>
            <a:r>
              <a:rPr lang="en-US" sz="2400" dirty="0"/>
              <a:t> </a:t>
            </a:r>
            <a:r>
              <a:rPr lang="en-US" sz="2400" dirty="0" err="1"/>
              <a:t>Dengan</a:t>
            </a:r>
            <a:r>
              <a:rPr lang="en-US" sz="2400" dirty="0"/>
              <a:t> </a:t>
            </a:r>
            <a:r>
              <a:rPr lang="en-US" sz="2400" dirty="0" err="1"/>
              <a:t>Baik</a:t>
            </a:r>
            <a:r>
              <a:rPr lang="en-US" sz="2400" dirty="0"/>
              <a:t> ?</a:t>
            </a:r>
          </a:p>
        </p:txBody>
      </p:sp>
      <p:sp>
        <p:nvSpPr>
          <p:cNvPr id="4" name="Slide Number Placeholder 3"/>
          <p:cNvSpPr>
            <a:spLocks noGrp="1"/>
          </p:cNvSpPr>
          <p:nvPr>
            <p:ph type="sldNum" sz="quarter" idx="12"/>
          </p:nvPr>
        </p:nvSpPr>
        <p:spPr/>
        <p:txBody>
          <a:bodyPr/>
          <a:lstStyle/>
          <a:p>
            <a:fld id="{ADA26A5E-3722-473B-967E-D10D9FAA7FE5}" type="slidenum">
              <a:rPr lang="en-US" smtClean="0"/>
              <a:pPr/>
              <a:t>57</a:t>
            </a:fld>
            <a:endParaRPr lang="en-US"/>
          </a:p>
        </p:txBody>
      </p:sp>
      <p:sp>
        <p:nvSpPr>
          <p:cNvPr id="5" name="AutoShape 4" descr="data:image/jpeg;base64,/9j/4AAQSkZJRgABAQAAAQABAAD/2wCEAAkGBhQSERQUEhQWFRQUEhYXFBUYFBUXFRUVFBQVFRUUFRQXHCYeFxolGRUUHy8gJCcpLCwsFR4xNTAqNSYrLCkBCQoKDgwOGg8PGikcHCQpKSwpKSwsKSksLCwsLCosLCwsLCkpKSksKSksLCwpLCwsKSwsLCksLCkpLCkpLCwsKf/AABEIAKkBBAMBIgACEQEDEQH/xAAcAAABBQEBAQAAAAAAAAAAAAAEAQIDBQYABwj/xABIEAABAgMEBQcGDAUEAwEAAAABAAIDBBEFEiExBkFRYXEHEyKBkbHRMlJzkqHBFBYzNEJicoKywuHwFSMkU4OTotLxRGPiF//EABkBAAMBAQEAAAAAAAAAAAAAAAECAwQABf/EACwRAAIBAwIFAwQCAwAAAAAAAAABAgMRMRJREyFBkeEUImEEMnHwUqFCgbH/2gAMAwEAAhEDEQA/ANba7/hE3FZExZCN1rdWQNU1tgQP7Y9qUj+tmvSflCsAtLlJck7GdJMA/gED+2Pb4oS1LFgthOLWAEDPFXiCtkfyX8EHUluw6Y7GL5gbEnMDYpUhKnxJ7sbRHYzWk9r81SHDwecXHMtGoDeVRfxeN/cKimHOjTDj5zyKbqouPY8QDAVKDqy/kyipJ9BrbZi1xiH2J38Xi+ed2SGh2NFcclq9H9EheBfkklXa/wAn3KRoX6EdgScaNUuc4AcMVLashGgG8HEt4A047ltocFrG0aAEDPgOFOorN6mopZZr9LT02srhVm6Q2ZElqxIAhx7tCAHEX9oNcteKz8FzHTBA+TrgFSPl+biEajh7wiINQdi2RqyavdnnSpJO1j1HRiwJeK6IHQmODWspurer3BaD4nSn9hnt8VnOS6MXc/XUIf5lvUXUnuwRhG2Cm+J0p/YZ7fFJ8TpT+wz2+KulyHEnuw6I7FL8TpT+wz2+Kq9KLGk5aVjReZhtLWG5WuLyKNG81WuQNtWcI8CLCNOnDe0E6i5pAPtRVSV8s5wjsfMs1pDGGRaPuN8FFB0gmCcXD1G+C02mOir2Rg8w7giQmFwAwERgEOKBT6zSafWCp/4WA926gHYjUrSXVjU6MX0BJrSGO0gXm4/Ub4ICNpZMNJBcPUb4K3j2UHtoc9R7is/O2S8GhGOo7VGP1Ev5MrOhFYRMdMJjzh6jfBMfplM6nD1G+Cp40MjAii6DLueeiMszqHWq8Se7I6I7Ft8cpnzx6jfBPhaWTTjQOBP2G+Cpbhacc1eaOwsHHXUbK8cUs604q92PToxk7WEmNKZtnlOA+43wUfxymfPHqN8FqI8iyPCeB5QYa1GINKhy89LUlP6ic+r7jVaEYPB6HoVa0WYL+cuuDaZtGvgtmYbD9Bo3gUI3hZLk0gfyIjtsSnY0LYXVeNSebszyhHY3OiVsudLDnOk5rnNrtDTQLlX6KfIH0r+9cnqRWpixk7IEPz2a9L+UKwCrn/PZn0p7mqwCEs9jlgcgrY+RfwRlUFa/yL+CRjIyKaQnJFMcyllS7WzgDsg91VrJmC3V+ws3a7BDjh3nCvZnRWsOdvNChUNdBhbIYCLhRqKshx0TDKzG8O+FqAxa1TobRXFRzs1DYKuIAQsBsrrTky8Xm+U3EdWKbNxLzgdrRThqUkO1GOIDKnaaYBdElbpYNRLu8eKvSumkzJWtpbRvOSxtOf4M/MvQFi9AYV10X7DO9y2i1MwxOXLlyAxy5cuXHGT08swRIWAxN51N7WipG+6KdQXlbpcZ/vBeuaZW3ClmNiRT5N4hgpffUUutG/avF4dq841xu3HDEtzDQThjr2cUlSLaTRahKzaZK9jRmQFBEYw6whHupSpOJxOv/pBzlogeTUmuGOHHBQVNvBpc0ldjLYk4ZzxOqmaFhSJuEQ25dleOtG2dZTohvvrQ9p8AtLLyYaMAqOapq0ebJRpuq9UuSPOINmue9wcaOBxqtNJWMGwzQG9TDHWrC1LKDjeA6Q9o2IiXlyGbcv2VGc3IvCmogr5b4PAivBJJh0+8RQAdqwErLl7gxoqSQAOK9Itc1hOr5IGH6ruS/RisQRojcHAlldgNAU1F5J11exaWFZxl4Qh0oa1J3lWGK2psZkduVCMnD94qrGhsapxYAMiScepa1JGFoM0S+QPpX965P0Yh3YTxsjRB2FctU/uZCOACJ89mfSnuCPBVe/57M+lPcEeklnsFYFqg7XP8l/BFVQdq/JP4JGMjKJEHO2zChDpPFfNBBd2BZW09MYj6iF/LbtzeevIdSnYct9JnB11oIvNF66D0sMzuw7kkuOi3hUcFhvhha4PrUg1x17arYWNN85CBbvptGOLTwPepTRppMtocwG4uNETDtVhwDm9oWUtKC5xq68/HIGgHioIEBxr0QzYBnvUNKNKnI2b5zok1yWTnYznvqWl+OFTRo6ld2C2hLX4hwyKMdZzGkkitOtBPSNKLkgSwpJxNTju1BW063pM3HwT5W0GAUaKKKPHvGv1gjB++4laNqbR6PoR5cT0bO9y1yxuhET+Y8f8AqZ+IrZLY8nnRwcuXLkBjly5cuOMpp3oa2eY0ghsVnkk1o5taljiMtx1Lz3SyQDw2FEkhLGAKQnsvGoObXPyfjiDx2r2mNks1p+ysrjqcD7UW/adD70jxSFJnJ9cMjmmwrGYYoeBVtCSCML2oj96ldx4XHgM8M0GJim9YtbPSUEFshKclBsnuHapQ9SZQe5iVrcE0uTIsfUgE42YZikJv03AHc2vSPZVenSViNhNAaKBooOGxZrk/kbznxT9Hot4nF3uW2m33WHgtFFe25jryvKw2z6gUAwJx8Ec5+GxAWcKCpPV70W5wIxzorECh0dfehvcMjHiEesuUei3yB9LE/EUq3yyY44K9/wA+mvSflCsFXxPn016QfhCfatpNl4ESK7JjSabTqHWaKcshiBaSaTQpNlXmr3eQwHF287G715RbumMeZJvxKM1Q2VDf161T2za8SPFdEiuJc456hsA2DcgC9I2VSCS5RuCY2In1SDEERqNsC1zBiAHyXHPYTr7kI9Cxgg1cKduZ6hBuvFSnOgsbiAFlNHrYDgGOdRwyJ1jxV7fcRSuPf+ixyVnY9CE00HyTwSS44g4AexWseeaxlaVNKU21WPMQhwD20Hng1HWM0cyMDQ3r3UcN+OC5xuOpPYKixMRQYnHDUNqrNJ5+gZDGZ6R4DAe2vYriWZmdZ7tSxtuzF6O/cQ0dQ8VSmryM9Z2iazQrlGiyUSrhzzC26Q4kOABr0X+41XtujemUtPNrBf06VdDdhEb93WN4wXy42Ii5G0nwntexxa5pq1wNCDuK1GI+pNILSMvLxIrQCWCtDWhxFcljpHldhnCLCLd7XVHtCqbM5S2TslFl43RmOZNDhdi3cyNjqYkcaLzyqMVcVvme6y3KHKP+mW8R4LRQI7XtDmkFrhUEZEL5ra5e96Dxr0hLnZDp2EhCSsFO5azkcNArrNFXW9dcwA0IJxByKOtCEHNoduCqrXg0aKbU8UhJPmUcKzITL11gF4EHaQdVdix9taNwoFHOiG4SaA7c6VG5beqDtCTZGZceKitcDQg7QUJ01JWRSnVcZXb/ACea3Lz8AA1oNMKE1yvDbREh2CMtSzeZiFjfJzaTmQd+tQQ5ZzyA3tOAHErzpRerSepGUdOroQviUQ5ctKbAZcpXpedv4bFXy9hu5+HDIqHvGIypWp9iM6E45EhXhLB6LodZ/NSrAcyLx4uxR1oOwRkFga0AbFTWtGxbvf3BaErGNu7uENi7MtSkEfBVfwnEDbmiOcwTCoH0VNYB9LE/EUqbon83/wAkT8RXLZLJljgAjH+umvSD8IWX5VptzZNjW/TjC9wa0mnbTsTtNdIzKzszcIvOeKAjKjRistpPbkSNJQxEaR/PJvnAE3T0QOtJPIYMwr4wyKb7W+0KWIDrAPeo7jTlgVIsJXWE9sRRH9nV1pMigEnKijNwKRkRPcuOBWH9FrrJnDEYCDiMCNh3bFkaK10fm7kUAmgdh16vBdpT5M5SccGogzQJuvwO/WiWMP0acUF8ID9WWZ8QgJicPkwyQc3EHIZdpUJUrOyNUK11dmrlH5NBq45nYvP47+k6uJvGvGpR8WadztC4gQhUmprXMnjkFVRYtXE7ST2lVjDSiE6mtkjYqdziFaU8OTiFjZ00WxYZBye32mh7yr69j1rLyeMRg2vaO1wWlcekeJ708RJE7HL2zk7nv6CGKeTeHtqvEGFe0cmMsx8g0kY33Amp1Iyt1FV+ho481eNKUoobZHQHFLaDBCoWjPOpJ7FFakwCwcUV8Cv5Kd4QzyiXlDRCmAAWi1pYbwBptCoWQg7PChwV7Ptq0hZ6I5pvA4Y7diD3Kx2C4EUtN0594WjsCWvRb3mjDiVlZin8pwxo8cSFoWCjRTziozfQokbR7sOpZ+3MLh3lVjo7/PdTiUwEluJJodqkELc7EFTtfgULCxCeYuACJxNof82HpH/iK5docf6Yfbf+IpFslkzRweVcqsMm1I2IaMKuJwGAUWk0k50hBdzwjNa/NtKAkUBHd1qblVlHxbUitbQAHEk0GQzPUslLzDgzmQ83auc9moOGGftUpu0ux0QF8Km1ROhVrXwKIfBArionOISMsiEtIxz7/wBU19D7ipS/DDsUTqHLsQCQF1DvGanY6oUET296dBK44V4xStwx2Ln5rlwDZulb0MPbg67j9bDWoZGzwGVyvmuOe4IiQiXpMEZhlOsYKwlpalK6gB2KvyKY61XUiuA2gHfdw70E/NEWjFvRnn6xA6ih3ZqbyMhtU5pTHFKCgEsbAeBNQL2XOtr20HtotBFHTd9o96ykjEAisJNAHtJOwBwJK1k18o+mV407VSIkjmle08kcSskRsiu7gvFWr2Hkcif00UbIveF0sAWTUaQnyOKAnz0RxRtvuxagZ/yRxTQwJLJXOcoIhUzkPFKYCBZk9ErMBrQ4l2txWkmT0Ss1Hh1bUDJ59qDwUhkbOxhRtMga9i1clMBzQdR9h1rKwJJ7yBTtWhADGhowA1667VnkX5BxZsXBuBQspG1H97wrAw80hxBAdmOtOj5VCgLqEFEOOewhcAJ0N+aj7b/xJEuhvzUU89/4ly2yyZY4PLOVqauT8cHFrjQtyNaCjgdyw8vGcaNpgL1TTaNZXoPKhJB1oTDiLxBAa0+c+gasg5hEOjqMdCdduAeWXNPTJ6lCf39ho4K15zUezqTohzTNY6kGVQ0sUUSFXLNTKN7zqShA4nt1pYac99c80jFxwsQ5fvNOCY/EJYL8OCJxrNHY1ZZ7dhPY5aN5DWk7AT2LIaLP+UbtDT/uC0GkUxclohGZF0feNFRYEeTDOfecXbSSlclgQsE2MaYKYxGTinVTWpVwRWlb3RrRiPMSzYrGOLaltQCfJNM1hxDu5r2/kJ0wa6EZF9A9pdEgnz2k1e0/WBx4HcmTsLLBn2aDTPmH1XL0XkusuJLsjNiAipBGB2b1ty5NLkW7k7lLpC/FvFCzp6KdpE7yeIUU0eiqRFAXKCKp3KGIETkATfklUkiC6tNbsFezY6J4IKx5Iht4g41pht1pZPSrlIq/IObDaBgKHbtUMSHsIUz2oWKst28l0rEbmOBw71ayMwXt3g48NqpXtO9HWEaPdXW3uK5HMljjFSQ3VbvCSaGJQ8OJQ964Bc6Ij+n/AMj/AMS5Jog6svXbEf8AiXLbLJljg875R7OjxbQi8wwupFBJ1AtaKVJ4rE6Sy8SFEYIxHOvDS9o+i0YNBprOJXsVsfO5n0v5QvF9NHOM7GOx4A4ACgWaUm6jRaMVpuARNaZs6ksY4qOuS5hHJCurj2ppdqH/AEgEgmWa1EDgpYorUfvsUF00rqXHD7yia6hTiUxccaDRqJSIccKDr6QVlpdPB0JoAAvPFd4aM/aFn7AiUjNHHuyUtvzV6KG6mCnWcSn6A6kUBuCR8Ik1SQ4nRU0GriGtBJOQAqTwCS4OoOWFI1hqFaTVnRoQBiwnMByJGHBDwyCuTuF3XJjn3TmFe6ARxCtCA5vnOGGeLCFTCDxSCrCHNdRzSCDrBGIIKNwI+ljpMRQNxHtVRbekMYtwcW1GFDisrojpJ8MaTk5lOcbxycNxoVoZhoNb2zDcl4rvZlPqKdKEfZzbB7AnnxGu5xxfR7R0jXPYtlPywDMNyydnwg1mB+kDxoreY0hL+i1uHb2q0Jq1zMos5zFE9iRs7tPYEomt9eIXOoh1TYJEGK4xSkBaMMUyJFGw9qzylqZdRshsSZKGfMFPfG2BDvJOaASN7idaqLR0idLvh82A7pdLeNbRv3plsW1Q3GH7TvcFSTovNa7zXd6rGG4jZ6KycbFaHsNWuH7B2FRxVg5C0XwnVYeI1HiFtYM2HgaiRWiVxZ1y/wBCvmjftv8AxLkuhg/pR9t/4ki2SyZo4Ka3Y4bNTRcaNbEJJ1ABoJK8St2b56LEeMA97nDbiV6XysxyPhLWml+ZaDvF2pHsC8gitpmszXvb/H/CyftSCIrsepMrgkckrggMOJxXXqDcmErjsQOEGeKWmqmeKQmmaVg1rjhDBFDUKP4LvUpdXBSPNOK44ilW3Hh2ZGO5W9h6Jxp2I65gK1fEdgxtdWGZ3BV0qwXm3zQFwBOwEip7F7bZ7ocGE1kNoDAMKbNtdddqjVqOK5F6NNTfMwkfkx5upMwC1oBfRhGFcaYlauyNGIcAdFoGHlDFx33jirgSQDw1x6ETOpwFKZnZkorbtJkGoBrqA2/os85tpGqnTUZP+gW1rEbHhuhuODhnTEEZFefzegk1DJLYTojK0D2NLgeIGIW+kZ69irqxLY5qM0k9F7g12yjjSvUaI05uL+Ba1NS/J5AbBmRnLxh/if4KKJZMehrAi/6T/BfUTwmUWrUYdJ4fyXWe+GZi9DiNcebpeY4VHSrSozrRb9lmxTiWHcPELWOh1QkwKDgQl63Bw03dlEyyXE9PLYiP4a2mZA2CitC8HPtQ8To55bUXJj2QJ8HYDSmFM0LNOuG7UGuXipJ6baBQYnuVZDeS7PFRnO2DRSp35vA+LMkHHpDsKZ8IacgSjIMmYrwwDpOPZtJWxkrEhwm3QMdbtZPFCk5P8BrKEfyefEk7lKZOoxwH7zW/fZLDm0dgUb7ChH6I7lqjZPmZJXZ5jF0WhE1x7Vz9H4d0txoV6JE0XhnK8OtQHRFuonrVNaEszzj4rwxrd2plsweZl3va4gtbgd+pb+d0cuACrd2dT2ZqmntGXvY5paS0gggEVpuXKaA4sK5P4pdIw3HMlxPElcptCYIZKhorRr3gVzwNMVyvLJKODyflktAieiQ9QiF1N5AFexeblxcV6LyxSjn2lEutLsdTSdQ2LKQNGpg+TAin7h96lPJWOCr1LqLRQNCJwkHmCPtOaPenjk7nPMZ/qtU3YczYXXlpf/zqcP0YY/yD3BSN5NJo5mF659wS3OMpmnHHALXN5M5nz4Q63n8qlHJdHOcaGODXFdc4xwo1MMfYKlbiHyTu+lH7IZ95RULkob/eiHhDH6oXQbHnlPO7F6doTMQnyrWml5gIeCcQSSQa8F0LkrhDXGPUP+KtbN0WbLMc2EH9Igm/U5Cgxop1PcuRWi9MuYdKuJvAuLhdIFcaDj2diBhWA2/03ktugjKuIyxRVn158QyKVaelqrSuaBa+rj5RoSPJOoqMo+1GuEve/wDRPFlGQ3AQnOIpjWhFa4ZbkbBlrxYMyYjBl9YKCFDccBDe7gw96s7GgxQ8OdAfRtS0dHE5A4lTjFtlJzilk2l8lLzhVcyei6oB64jB70j40wTgyE0b4hJPY2gW08ssDHKhmIhNB29WSFDo/mM/1B4KEw5hxqWwx/kJw6moWCgx9d36oOem7jHVFdQFdepRzbIjG1c6GNgF4k9yopmee/ACp9g4lTnLSXp03N/Bxj4XR5RzOzed6e1oaM+vWUPLS5FAOkcz7+AWf0pt18J5ZDOIpUgddMVmSbNl1ex6TohFrEeT9FgA+8f0WqMxsXmXJZbD4zY9/EtuUdSlfKz4LftetdNWiYK/3sObN7U4Tg1oAuUb3p7ki3hzLTkVNeFFRQ3IlsY5LrnCiYDnHiujy+GCDhwSw44CiJZPAjDFcEotGvknemifiSrtGz/Kf6aJ+JctssmaOCs0ilXwJuI8hxhxuleAJDTSmNFXGeYfO9V3gvQ7Z+RPBZKHkhCMai1MSc3TbSKgTjNjvUd4LvhrPreo5XLUhzT8Gn89/BP1Evgp/hjPreo7wSicZsd6jvBXBXBDg0/nv4O9RIrDPwRkx563D8ijdbMMf+NEP3/0Ct1z13Cp7Pv4D6iRVwNKQzyZV44mqU6axtUD2ke5WYySI8Ont/fgHHkU8XTia1S49Y/8VDA0rmokRoiQxDZXpPq40GvANxO5X5XBHRT2/ex3HkWPxoldlf8AC7wThpfLDIEf4neCrCkS8Kns+/g71EgS2bbAF6Wq41xhuD2+q6lOoqrZpdM65f8A3f8AytAFwRVOG372Dx5FK3TCPrlx6x8FPB0viHyoAHBxPuVmUgXcOnt/fg7jyIIekoObKet/xU7NIYeuo4NiH8qXWkXcKns+/gHqJEU1aMtF8sxMNjIg9yDD5VrLjHRgKk1LCTU6zUYqzCRI6FJ5X72Kx+rqLBm/gzQSWx4wrsZd7kLN6OS8ZxdEixXOOsw6ntotcuajwKez7+AeqqXuVNixhLUDY15gbS6YLhwxaFb/ABpA1A8BEHe1cUmxdwafz38Cv6ib2EOl7fMf1Bd8bWH6EQfdSnNcu4NP57+DvUSI2aUtByeRsuOUx0vZTBsSv2HJoSLlRp/Pfwd6iRJH0sZEaAQ9v3HeCT4xw2sowPe7zQxwr10TAj7J+UC50qa6Pv4HjVlIP0YsZzYAMQUc9zn02BxqAd65aJq5Rc22XSS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4792980"/>
            <a:ext cx="2590801" cy="168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19" y="1295400"/>
            <a:ext cx="2569781" cy="150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347" y="1943334"/>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843" b="7810"/>
          <a:stretch/>
        </p:blipFill>
        <p:spPr bwMode="auto">
          <a:xfrm>
            <a:off x="7170869" y="4958227"/>
            <a:ext cx="1916906" cy="989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129322" y="753070"/>
            <a:ext cx="1471878" cy="923330"/>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DO !</a:t>
            </a:r>
          </a:p>
        </p:txBody>
      </p:sp>
      <p:sp>
        <p:nvSpPr>
          <p:cNvPr id="7" name="TextBox 6"/>
          <p:cNvSpPr txBox="1"/>
          <p:nvPr/>
        </p:nvSpPr>
        <p:spPr>
          <a:xfrm>
            <a:off x="3429000" y="1447800"/>
            <a:ext cx="2209800"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err="1"/>
              <a:t>Ambil</a:t>
            </a:r>
            <a:r>
              <a:rPr lang="en-US" sz="1600" b="1" dirty="0"/>
              <a:t> </a:t>
            </a:r>
            <a:r>
              <a:rPr lang="en-US" sz="1600" b="1" dirty="0" err="1"/>
              <a:t>posisi</a:t>
            </a:r>
            <a:r>
              <a:rPr lang="en-US" sz="1600" b="1" dirty="0"/>
              <a:t> </a:t>
            </a:r>
            <a:r>
              <a:rPr lang="en-US" sz="1600" b="1" dirty="0" err="1"/>
              <a:t>duduk</a:t>
            </a:r>
            <a:r>
              <a:rPr lang="en-US" sz="1600" b="1" dirty="0"/>
              <a:t> </a:t>
            </a:r>
            <a:r>
              <a:rPr lang="en-US" sz="1600" b="1" dirty="0" err="1"/>
              <a:t>berdampingan</a:t>
            </a:r>
            <a:r>
              <a:rPr lang="en-US" sz="1600" b="1" dirty="0"/>
              <a:t>. </a:t>
            </a:r>
          </a:p>
        </p:txBody>
      </p:sp>
      <p:sp>
        <p:nvSpPr>
          <p:cNvPr id="15" name="TextBox 14"/>
          <p:cNvSpPr txBox="1"/>
          <p:nvPr/>
        </p:nvSpPr>
        <p:spPr>
          <a:xfrm>
            <a:off x="3505200" y="5094982"/>
            <a:ext cx="2209800"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err="1"/>
              <a:t>Tunjukkan</a:t>
            </a:r>
            <a:r>
              <a:rPr lang="en-US" sz="1600" b="1" dirty="0"/>
              <a:t> </a:t>
            </a:r>
            <a:r>
              <a:rPr lang="en-US" sz="1600" b="1" dirty="0" err="1"/>
              <a:t>sikap</a:t>
            </a:r>
            <a:r>
              <a:rPr lang="en-US" sz="1600" b="1" dirty="0"/>
              <a:t> </a:t>
            </a:r>
            <a:r>
              <a:rPr lang="en-US" sz="1600" b="1" dirty="0" err="1"/>
              <a:t>antusias</a:t>
            </a:r>
            <a:r>
              <a:rPr lang="en-US" sz="1600" b="1" dirty="0"/>
              <a:t> </a:t>
            </a:r>
            <a:r>
              <a:rPr lang="en-US" sz="1600" b="1" dirty="0" err="1"/>
              <a:t>ketika</a:t>
            </a:r>
            <a:r>
              <a:rPr lang="en-US" sz="1600" b="1" dirty="0"/>
              <a:t>  orang lain </a:t>
            </a:r>
            <a:r>
              <a:rPr lang="en-US" sz="1600" b="1" dirty="0" err="1"/>
              <a:t>sedang</a:t>
            </a:r>
            <a:r>
              <a:rPr lang="en-US" sz="1600" b="1" dirty="0"/>
              <a:t> </a:t>
            </a:r>
            <a:r>
              <a:rPr lang="en-US" sz="1600" b="1" dirty="0" err="1"/>
              <a:t>menjelaskan</a:t>
            </a:r>
            <a:r>
              <a:rPr lang="en-US" sz="1600" b="1" dirty="0"/>
              <a:t>  data</a:t>
            </a:r>
          </a:p>
        </p:txBody>
      </p:sp>
      <p:pic>
        <p:nvPicPr>
          <p:cNvPr id="1038" name="Picture 14" descr="http://tatianalevkina.ru/wp-content/uploads/2013/04/business-people-talking-31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033" y="2979420"/>
            <a:ext cx="2606567" cy="16687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581400" y="3200400"/>
            <a:ext cx="2209800"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err="1"/>
              <a:t>Dengarkan</a:t>
            </a:r>
            <a:r>
              <a:rPr lang="en-US" sz="1600" b="1" dirty="0"/>
              <a:t> </a:t>
            </a:r>
            <a:r>
              <a:rPr lang="en-US" sz="1600" b="1" dirty="0" err="1"/>
              <a:t>dan</a:t>
            </a:r>
            <a:r>
              <a:rPr lang="en-US" sz="1600" b="1" dirty="0"/>
              <a:t> </a:t>
            </a:r>
            <a:r>
              <a:rPr lang="en-US" sz="1600" b="1" dirty="0" err="1"/>
              <a:t>perhatikan</a:t>
            </a:r>
            <a:r>
              <a:rPr lang="en-US" sz="1600" b="1" dirty="0"/>
              <a:t> </a:t>
            </a:r>
            <a:r>
              <a:rPr lang="en-US" sz="1600" b="1" dirty="0" err="1"/>
              <a:t>dengan</a:t>
            </a:r>
            <a:r>
              <a:rPr lang="en-US" sz="1600" b="1" dirty="0"/>
              <a:t> </a:t>
            </a:r>
            <a:r>
              <a:rPr lang="en-US" sz="1600" b="1" dirty="0" err="1"/>
              <a:t>baik</a:t>
            </a:r>
            <a:r>
              <a:rPr lang="en-US" sz="1600" b="1" dirty="0"/>
              <a:t>  </a:t>
            </a:r>
            <a:r>
              <a:rPr lang="en-US" sz="1600" b="1" dirty="0" err="1"/>
              <a:t>ketika</a:t>
            </a:r>
            <a:r>
              <a:rPr lang="en-US" sz="1600" b="1" dirty="0"/>
              <a:t>  </a:t>
            </a:r>
            <a:r>
              <a:rPr lang="en-US" sz="1600" b="1" dirty="0" err="1"/>
              <a:t>bawahan</a:t>
            </a:r>
            <a:r>
              <a:rPr lang="en-US" sz="1600" b="1" dirty="0"/>
              <a:t> </a:t>
            </a:r>
            <a:r>
              <a:rPr lang="en-US" sz="1600" b="1" dirty="0" err="1"/>
              <a:t>berbicara</a:t>
            </a:r>
            <a:r>
              <a:rPr lang="en-US" sz="1600" b="1" dirty="0"/>
              <a:t> (</a:t>
            </a:r>
            <a:r>
              <a:rPr lang="en-US" sz="1600" b="1" dirty="0" err="1"/>
              <a:t>Emphaty</a:t>
            </a:r>
            <a:r>
              <a:rPr lang="en-US" sz="1600" b="1" dirty="0"/>
              <a:t>)</a:t>
            </a:r>
          </a:p>
        </p:txBody>
      </p:sp>
      <p:sp>
        <p:nvSpPr>
          <p:cNvPr id="19" name="TextBox 18"/>
          <p:cNvSpPr txBox="1"/>
          <p:nvPr/>
        </p:nvSpPr>
        <p:spPr>
          <a:xfrm>
            <a:off x="6781800" y="3733800"/>
            <a:ext cx="2616419"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err="1"/>
              <a:t>Awali</a:t>
            </a:r>
            <a:r>
              <a:rPr lang="en-US" sz="1600" b="1" dirty="0"/>
              <a:t> </a:t>
            </a:r>
            <a:r>
              <a:rPr lang="en-US" sz="1600" b="1" dirty="0" err="1"/>
              <a:t>dengan</a:t>
            </a:r>
            <a:r>
              <a:rPr lang="en-US" sz="1600" b="1" dirty="0"/>
              <a:t> </a:t>
            </a:r>
            <a:r>
              <a:rPr lang="en-US" sz="1600" b="1" dirty="0" err="1"/>
              <a:t>salam</a:t>
            </a:r>
            <a:endParaRPr lang="en-US" sz="1600" b="1" dirty="0"/>
          </a:p>
          <a:p>
            <a:pPr marL="285750" indent="-285750">
              <a:buFont typeface="Arial" panose="020B0604020202020204" pitchFamily="34" charset="0"/>
              <a:buChar char="•"/>
            </a:pPr>
            <a:r>
              <a:rPr lang="en-US" sz="1600" b="1" dirty="0" err="1"/>
              <a:t>Akhiri</a:t>
            </a:r>
            <a:r>
              <a:rPr lang="en-US" sz="1600" b="1" dirty="0"/>
              <a:t>  </a:t>
            </a:r>
            <a:r>
              <a:rPr lang="en-US" sz="1600" b="1" dirty="0" err="1"/>
              <a:t>dengan</a:t>
            </a:r>
            <a:r>
              <a:rPr lang="en-US" sz="1600" b="1" dirty="0"/>
              <a:t> </a:t>
            </a:r>
            <a:r>
              <a:rPr lang="en-US" sz="1600" b="1" dirty="0" err="1"/>
              <a:t>ucapan</a:t>
            </a:r>
            <a:r>
              <a:rPr lang="en-US" sz="1600" b="1" dirty="0"/>
              <a:t> </a:t>
            </a:r>
            <a:r>
              <a:rPr lang="en-US" sz="1600" b="1" dirty="0" err="1"/>
              <a:t>selamat</a:t>
            </a:r>
            <a:r>
              <a:rPr lang="en-US" sz="1600" b="1" dirty="0"/>
              <a:t> &amp; </a:t>
            </a:r>
            <a:r>
              <a:rPr lang="en-US" sz="1600" b="1" dirty="0" err="1"/>
              <a:t>sukses</a:t>
            </a:r>
            <a:r>
              <a:rPr lang="en-US" sz="1600" b="1" dirty="0"/>
              <a:t> </a:t>
            </a:r>
          </a:p>
          <a:p>
            <a:pPr marL="285750" indent="-285750">
              <a:buFont typeface="Arial" panose="020B0604020202020204" pitchFamily="34" charset="0"/>
              <a:buChar char="•"/>
            </a:pPr>
            <a:r>
              <a:rPr lang="en-US" sz="1600" b="1" dirty="0" err="1"/>
              <a:t>Lakukan</a:t>
            </a:r>
            <a:r>
              <a:rPr lang="en-US" sz="1600" b="1" dirty="0"/>
              <a:t> </a:t>
            </a:r>
            <a:r>
              <a:rPr lang="en-US" sz="1600" b="1" dirty="0" err="1"/>
              <a:t>sambil</a:t>
            </a:r>
            <a:r>
              <a:rPr lang="en-US" sz="1600" b="1" dirty="0"/>
              <a:t> </a:t>
            </a:r>
            <a:r>
              <a:rPr lang="en-US" sz="1600" b="1" dirty="0" err="1"/>
              <a:t>berdiri</a:t>
            </a:r>
            <a:r>
              <a:rPr lang="en-US" sz="1600" b="1" dirty="0"/>
              <a:t>.</a:t>
            </a:r>
          </a:p>
        </p:txBody>
      </p:sp>
      <p:sp>
        <p:nvSpPr>
          <p:cNvPr id="3" name="TextBox 2"/>
          <p:cNvSpPr txBox="1"/>
          <p:nvPr/>
        </p:nvSpPr>
        <p:spPr>
          <a:xfrm>
            <a:off x="5943600" y="1031544"/>
            <a:ext cx="22098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ETIKA COACHING</a:t>
            </a:r>
          </a:p>
        </p:txBody>
      </p:sp>
    </p:spTree>
    <p:extLst>
      <p:ext uri="{BB962C8B-B14F-4D97-AF65-F5344CB8AC3E}">
        <p14:creationId xmlns:p14="http://schemas.microsoft.com/office/powerpoint/2010/main" val="1979214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60" y="152400"/>
            <a:ext cx="6600840" cy="500066"/>
          </a:xfrm>
        </p:spPr>
        <p:txBody>
          <a:bodyPr/>
          <a:lstStyle/>
          <a:p>
            <a:r>
              <a:rPr lang="en-US" sz="2400" dirty="0" err="1"/>
              <a:t>Apa</a:t>
            </a:r>
            <a:r>
              <a:rPr lang="en-US" sz="2400" dirty="0"/>
              <a:t> yang </a:t>
            </a:r>
            <a:r>
              <a:rPr lang="en-US" sz="2400" dirty="0" err="1"/>
              <a:t>sebaiknya</a:t>
            </a:r>
            <a:r>
              <a:rPr lang="en-US" sz="2400" dirty="0"/>
              <a:t> </a:t>
            </a:r>
            <a:r>
              <a:rPr lang="en-US" sz="2400" dirty="0" err="1"/>
              <a:t>tidak</a:t>
            </a:r>
            <a:r>
              <a:rPr lang="en-US" sz="2400" dirty="0"/>
              <a:t> </a:t>
            </a:r>
            <a:r>
              <a:rPr lang="en-US" sz="2400" dirty="0" err="1"/>
              <a:t>dilakukan</a:t>
            </a:r>
            <a:r>
              <a:rPr lang="en-US" sz="2400" dirty="0"/>
              <a:t> ?</a:t>
            </a:r>
          </a:p>
        </p:txBody>
      </p:sp>
      <p:sp>
        <p:nvSpPr>
          <p:cNvPr id="4" name="Slide Number Placeholder 3"/>
          <p:cNvSpPr>
            <a:spLocks noGrp="1"/>
          </p:cNvSpPr>
          <p:nvPr>
            <p:ph type="sldNum" sz="quarter" idx="12"/>
          </p:nvPr>
        </p:nvSpPr>
        <p:spPr/>
        <p:txBody>
          <a:bodyPr/>
          <a:lstStyle/>
          <a:p>
            <a:fld id="{ADA26A5E-3722-473B-967E-D10D9FAA7FE5}" type="slidenum">
              <a:rPr lang="en-US" smtClean="0"/>
              <a:pPr/>
              <a:t>58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11" y="1304925"/>
            <a:ext cx="22860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s://encrypted-tbn2.gstatic.com/images?q=tbn:ANd9GcQy412ZDhySrBRxDKxFLCbUp06BlYBGY_UdtfNvCoYojhJmoB9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874171"/>
            <a:ext cx="2286000" cy="15049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1839" r="10920"/>
          <a:stretch/>
        </p:blipFill>
        <p:spPr bwMode="auto">
          <a:xfrm>
            <a:off x="6708228" y="1752600"/>
            <a:ext cx="220717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629400" y="753070"/>
            <a:ext cx="2271777" cy="923330"/>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DONT !</a:t>
            </a:r>
          </a:p>
        </p:txBody>
      </p:sp>
      <p:sp>
        <p:nvSpPr>
          <p:cNvPr id="10" name="TextBox 9"/>
          <p:cNvSpPr txBox="1"/>
          <p:nvPr/>
        </p:nvSpPr>
        <p:spPr>
          <a:xfrm>
            <a:off x="3352800" y="3377625"/>
            <a:ext cx="2209800"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err="1"/>
              <a:t>Jangan</a:t>
            </a:r>
            <a:r>
              <a:rPr lang="en-US" sz="1600" b="1" dirty="0"/>
              <a:t> </a:t>
            </a:r>
            <a:r>
              <a:rPr lang="en-US" sz="1600" b="1" dirty="0" err="1"/>
              <a:t>duduk</a:t>
            </a:r>
            <a:r>
              <a:rPr lang="en-US" sz="1600" b="1" dirty="0"/>
              <a:t> </a:t>
            </a:r>
            <a:r>
              <a:rPr lang="en-US" sz="1600" b="1" dirty="0" err="1"/>
              <a:t>berhadapan</a:t>
            </a:r>
            <a:r>
              <a:rPr lang="en-US" sz="1600" b="1" dirty="0"/>
              <a:t> !</a:t>
            </a:r>
          </a:p>
        </p:txBody>
      </p:sp>
      <p:sp>
        <p:nvSpPr>
          <p:cNvPr id="11" name="TextBox 10"/>
          <p:cNvSpPr txBox="1"/>
          <p:nvPr/>
        </p:nvSpPr>
        <p:spPr>
          <a:xfrm>
            <a:off x="3276600" y="5029200"/>
            <a:ext cx="2209800"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err="1"/>
              <a:t>Jangan</a:t>
            </a:r>
            <a:r>
              <a:rPr lang="en-US" sz="1600" b="1" dirty="0"/>
              <a:t> </a:t>
            </a:r>
            <a:r>
              <a:rPr lang="en-US" sz="1600" b="1" dirty="0" err="1"/>
              <a:t>menyalahkan</a:t>
            </a:r>
            <a:r>
              <a:rPr lang="en-US" sz="1600" b="1" dirty="0"/>
              <a:t> </a:t>
            </a:r>
            <a:r>
              <a:rPr lang="en-US" sz="1600" b="1" dirty="0" err="1"/>
              <a:t>bawahan</a:t>
            </a:r>
            <a:r>
              <a:rPr lang="en-US" sz="1600" b="1" dirty="0"/>
              <a:t> </a:t>
            </a:r>
            <a:r>
              <a:rPr lang="en-US" sz="1600" b="1" dirty="0" err="1"/>
              <a:t>atau</a:t>
            </a:r>
            <a:r>
              <a:rPr lang="en-US" sz="1600" b="1" dirty="0"/>
              <a:t> orang lain ! </a:t>
            </a:r>
          </a:p>
        </p:txBody>
      </p:sp>
      <p:sp>
        <p:nvSpPr>
          <p:cNvPr id="12" name="TextBox 11"/>
          <p:cNvSpPr txBox="1"/>
          <p:nvPr/>
        </p:nvSpPr>
        <p:spPr>
          <a:xfrm>
            <a:off x="3340411" y="1533525"/>
            <a:ext cx="2209800"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err="1"/>
              <a:t>Jangan</a:t>
            </a:r>
            <a:r>
              <a:rPr lang="en-US" sz="1600" b="1" dirty="0"/>
              <a:t> </a:t>
            </a:r>
            <a:r>
              <a:rPr lang="en-US" sz="1600" b="1" dirty="0" err="1"/>
              <a:t>memberi</a:t>
            </a:r>
            <a:r>
              <a:rPr lang="en-US" sz="1600" b="1" dirty="0"/>
              <a:t> </a:t>
            </a:r>
            <a:r>
              <a:rPr lang="en-US" sz="1600" b="1" dirty="0" err="1"/>
              <a:t>salam</a:t>
            </a:r>
            <a:r>
              <a:rPr lang="en-US" sz="1600" b="1" dirty="0"/>
              <a:t> </a:t>
            </a:r>
            <a:r>
              <a:rPr lang="en-US" sz="1600" b="1" dirty="0" err="1"/>
              <a:t>sambil</a:t>
            </a:r>
            <a:r>
              <a:rPr lang="en-US" sz="1600" b="1" dirty="0"/>
              <a:t> </a:t>
            </a:r>
            <a:r>
              <a:rPr lang="en-US" sz="1600" b="1" dirty="0" err="1"/>
              <a:t>duduk</a:t>
            </a:r>
            <a:r>
              <a:rPr lang="en-US" sz="1600" b="1" dirty="0"/>
              <a:t> </a:t>
            </a:r>
          </a:p>
        </p:txBody>
      </p:sp>
      <p:sp>
        <p:nvSpPr>
          <p:cNvPr id="13" name="TextBox 12"/>
          <p:cNvSpPr txBox="1"/>
          <p:nvPr/>
        </p:nvSpPr>
        <p:spPr>
          <a:xfrm>
            <a:off x="6781800" y="3429000"/>
            <a:ext cx="2209800"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err="1"/>
              <a:t>Jangan</a:t>
            </a:r>
            <a:r>
              <a:rPr lang="en-US" sz="1600" b="1" dirty="0"/>
              <a:t> </a:t>
            </a:r>
            <a:r>
              <a:rPr lang="en-US" sz="1600" b="1" dirty="0" err="1"/>
              <a:t>sambil</a:t>
            </a:r>
            <a:r>
              <a:rPr lang="en-US" sz="1600" b="1" dirty="0"/>
              <a:t> </a:t>
            </a:r>
            <a:r>
              <a:rPr lang="en-US" sz="1600" b="1" dirty="0" err="1"/>
              <a:t>menerima</a:t>
            </a:r>
            <a:r>
              <a:rPr lang="en-US" sz="1600" b="1" dirty="0"/>
              <a:t> </a:t>
            </a:r>
            <a:r>
              <a:rPr lang="en-US" sz="1600" b="1" dirty="0" err="1"/>
              <a:t>telpon</a:t>
            </a:r>
            <a:r>
              <a:rPr lang="en-US" sz="1600" b="1" dirty="0"/>
              <a:t>. </a:t>
            </a:r>
          </a:p>
        </p:txBody>
      </p:sp>
      <p:sp>
        <p:nvSpPr>
          <p:cNvPr id="5" name="Rectangle 4"/>
          <p:cNvSpPr/>
          <p:nvPr/>
        </p:nvSpPr>
        <p:spPr>
          <a:xfrm>
            <a:off x="1860369" y="3124200"/>
            <a:ext cx="8066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p>
        </p:txBody>
      </p:sp>
      <p:sp>
        <p:nvSpPr>
          <p:cNvPr id="15" name="Rectangle 14"/>
          <p:cNvSpPr/>
          <p:nvPr/>
        </p:nvSpPr>
        <p:spPr>
          <a:xfrm>
            <a:off x="1479369" y="1524000"/>
            <a:ext cx="8066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p>
        </p:txBody>
      </p:sp>
      <p:sp>
        <p:nvSpPr>
          <p:cNvPr id="16" name="Rectangle 15"/>
          <p:cNvSpPr/>
          <p:nvPr/>
        </p:nvSpPr>
        <p:spPr>
          <a:xfrm>
            <a:off x="1447800" y="5105400"/>
            <a:ext cx="8066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p>
        </p:txBody>
      </p:sp>
      <p:sp>
        <p:nvSpPr>
          <p:cNvPr id="17" name="Rectangle 16"/>
          <p:cNvSpPr/>
          <p:nvPr/>
        </p:nvSpPr>
        <p:spPr>
          <a:xfrm>
            <a:off x="7086600" y="1830050"/>
            <a:ext cx="8066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p>
        </p:txBody>
      </p:sp>
      <p:pic>
        <p:nvPicPr>
          <p:cNvPr id="3" name="Picture 2"/>
          <p:cNvPicPr>
            <a:picLocks noChangeAspect="1"/>
          </p:cNvPicPr>
          <p:nvPr/>
        </p:nvPicPr>
        <p:blipFill>
          <a:blip r:embed="rId6"/>
          <a:stretch>
            <a:fillRect/>
          </a:stretch>
        </p:blipFill>
        <p:spPr>
          <a:xfrm>
            <a:off x="6650353" y="4321720"/>
            <a:ext cx="2265047" cy="1510031"/>
          </a:xfrm>
          <a:prstGeom prst="rect">
            <a:avLst/>
          </a:prstGeom>
        </p:spPr>
      </p:pic>
      <p:sp>
        <p:nvSpPr>
          <p:cNvPr id="18" name="TextBox 17"/>
          <p:cNvSpPr txBox="1"/>
          <p:nvPr/>
        </p:nvSpPr>
        <p:spPr>
          <a:xfrm>
            <a:off x="6477000" y="5814536"/>
            <a:ext cx="2412090" cy="738664"/>
          </a:xfrm>
          <a:prstGeom prst="rect">
            <a:avLst/>
          </a:prstGeom>
          <a:noFill/>
        </p:spPr>
        <p:txBody>
          <a:bodyPr wrap="square" rtlCol="0">
            <a:spAutoFit/>
          </a:bodyPr>
          <a:lstStyle/>
          <a:p>
            <a:pPr marL="285750" indent="-285750">
              <a:buFont typeface="Arial" panose="020B0604020202020204" pitchFamily="34" charset="0"/>
              <a:buChar char="•"/>
            </a:pPr>
            <a:r>
              <a:rPr lang="en-US" sz="1400" b="1" dirty="0" err="1"/>
              <a:t>Jangan</a:t>
            </a:r>
            <a:r>
              <a:rPr lang="en-US" sz="1400" b="1" dirty="0"/>
              <a:t> </a:t>
            </a:r>
            <a:r>
              <a:rPr lang="en-US" sz="1400" b="1" dirty="0" err="1"/>
              <a:t>sambil</a:t>
            </a:r>
            <a:r>
              <a:rPr lang="en-US" sz="1400" b="1" dirty="0"/>
              <a:t> </a:t>
            </a:r>
            <a:r>
              <a:rPr lang="en-US" sz="1400" b="1" dirty="0" err="1"/>
              <a:t>melihat</a:t>
            </a:r>
            <a:r>
              <a:rPr lang="en-US" sz="1400" b="1" dirty="0"/>
              <a:t> </a:t>
            </a:r>
            <a:r>
              <a:rPr lang="en-US" sz="1400" b="1" dirty="0" err="1"/>
              <a:t>ke</a:t>
            </a:r>
            <a:r>
              <a:rPr lang="en-US" sz="1400" b="1" dirty="0"/>
              <a:t> computer </a:t>
            </a:r>
            <a:r>
              <a:rPr lang="en-US" sz="1400" b="1" dirty="0" err="1"/>
              <a:t>atau</a:t>
            </a:r>
            <a:r>
              <a:rPr lang="en-US" sz="1400" b="1" dirty="0"/>
              <a:t> </a:t>
            </a:r>
            <a:r>
              <a:rPr lang="en-US" sz="1400" b="1" dirty="0" err="1"/>
              <a:t>sambil</a:t>
            </a:r>
            <a:r>
              <a:rPr lang="en-US" sz="1400" b="1" dirty="0"/>
              <a:t>  </a:t>
            </a:r>
            <a:r>
              <a:rPr lang="en-US" sz="1400" b="1" dirty="0" err="1"/>
              <a:t>makan</a:t>
            </a:r>
            <a:r>
              <a:rPr lang="en-US" sz="1400" b="1" dirty="0"/>
              <a:t> </a:t>
            </a:r>
            <a:r>
              <a:rPr lang="en-US" sz="1400" b="1" dirty="0" err="1"/>
              <a:t>minun</a:t>
            </a:r>
            <a:endParaRPr lang="en-US" sz="1400" b="1" dirty="0"/>
          </a:p>
        </p:txBody>
      </p:sp>
      <p:sp>
        <p:nvSpPr>
          <p:cNvPr id="19" name="Rectangle 18"/>
          <p:cNvSpPr/>
          <p:nvPr/>
        </p:nvSpPr>
        <p:spPr>
          <a:xfrm>
            <a:off x="7966259" y="4452934"/>
            <a:ext cx="8066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p>
        </p:txBody>
      </p:sp>
    </p:spTree>
    <p:extLst>
      <p:ext uri="{BB962C8B-B14F-4D97-AF65-F5344CB8AC3E}">
        <p14:creationId xmlns:p14="http://schemas.microsoft.com/office/powerpoint/2010/main" val="281924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Tantangan Instansi Pemerintah Daerah</a:t>
            </a:r>
          </a:p>
        </p:txBody>
      </p:sp>
      <p:sp>
        <p:nvSpPr>
          <p:cNvPr id="4" name="Slide Number Placeholder 3"/>
          <p:cNvSpPr>
            <a:spLocks noGrp="1"/>
          </p:cNvSpPr>
          <p:nvPr>
            <p:ph type="sldNum" sz="quarter" idx="12"/>
          </p:nvPr>
        </p:nvSpPr>
        <p:spPr/>
        <p:txBody>
          <a:bodyPr/>
          <a:lstStyle/>
          <a:p>
            <a:fld id="{ADA26A5E-3722-473B-967E-D10D9FAA7FE5}" type="slidenum">
              <a:rPr lang="en-US" smtClean="0"/>
              <a:pPr/>
              <a:t>5</a:t>
            </a:fld>
            <a:endParaRPr lang="en-US"/>
          </a:p>
        </p:txBody>
      </p:sp>
      <p:sp>
        <p:nvSpPr>
          <p:cNvPr id="5" name="object 10"/>
          <p:cNvSpPr txBox="1">
            <a:spLocks noGrp="1"/>
          </p:cNvSpPr>
          <p:nvPr>
            <p:ph idx="1"/>
          </p:nvPr>
        </p:nvSpPr>
        <p:spPr>
          <a:prstGeom prst="rect">
            <a:avLst/>
          </a:prstGeom>
        </p:spPr>
        <p:txBody>
          <a:bodyPr vert="horz" wrap="square" lIns="0" tIns="0" rIns="0" bIns="0" rtlCol="0">
            <a:noAutofit/>
          </a:bodyPr>
          <a:lstStyle/>
          <a:p>
            <a:pPr marL="355600" marR="12700" indent="-342900">
              <a:lnSpc>
                <a:spcPct val="100000"/>
              </a:lnSpc>
              <a:buFont typeface="Arial"/>
              <a:buChar char="•"/>
              <a:tabLst>
                <a:tab pos="354965" algn="l"/>
              </a:tabLst>
            </a:pPr>
            <a:r>
              <a:rPr sz="2800" spc="-70" dirty="0" err="1">
                <a:latin typeface="Calibri"/>
                <a:cs typeface="Calibri"/>
              </a:rPr>
              <a:t>Banyak</a:t>
            </a:r>
            <a:r>
              <a:rPr sz="2800" spc="-70" dirty="0">
                <a:latin typeface="Calibri"/>
                <a:cs typeface="Calibri"/>
              </a:rPr>
              <a:t> </a:t>
            </a:r>
            <a:r>
              <a:rPr sz="2800" spc="-70" dirty="0" err="1">
                <a:latin typeface="Calibri"/>
                <a:cs typeface="Calibri"/>
              </a:rPr>
              <a:t>Kepala</a:t>
            </a:r>
            <a:r>
              <a:rPr sz="2800" spc="-70" dirty="0">
                <a:latin typeface="Calibri"/>
                <a:cs typeface="Calibri"/>
              </a:rPr>
              <a:t> Daerah </a:t>
            </a:r>
            <a:r>
              <a:rPr sz="2800" spc="-70" dirty="0" err="1">
                <a:latin typeface="Calibri"/>
                <a:cs typeface="Calibri"/>
              </a:rPr>
              <a:t>Mengeluh</a:t>
            </a:r>
            <a:r>
              <a:rPr sz="2800" spc="-70" dirty="0">
                <a:latin typeface="Calibri"/>
                <a:cs typeface="Calibri"/>
              </a:rPr>
              <a:t>:</a:t>
            </a:r>
          </a:p>
          <a:p>
            <a:pPr marL="755650" marR="12700" lvl="1" indent="-342900">
              <a:buFont typeface="Arial"/>
              <a:buChar char="•"/>
              <a:tabLst>
                <a:tab pos="354965" algn="l"/>
              </a:tabLst>
            </a:pPr>
            <a:r>
              <a:rPr sz="2600" spc="-70" dirty="0" err="1">
                <a:latin typeface="Calibri"/>
                <a:cs typeface="Calibri"/>
              </a:rPr>
              <a:t>Kinerja</a:t>
            </a:r>
            <a:r>
              <a:rPr sz="2600" spc="-70" dirty="0">
                <a:latin typeface="Calibri"/>
                <a:cs typeface="Calibri"/>
              </a:rPr>
              <a:t> </a:t>
            </a:r>
            <a:r>
              <a:rPr sz="2600" spc="-70" dirty="0" err="1">
                <a:latin typeface="Calibri"/>
                <a:cs typeface="Calibri"/>
              </a:rPr>
              <a:t>Pejabatnya</a:t>
            </a:r>
            <a:r>
              <a:rPr sz="2600" spc="-70" dirty="0">
                <a:latin typeface="Calibri"/>
                <a:cs typeface="Calibri"/>
              </a:rPr>
              <a:t> </a:t>
            </a:r>
            <a:r>
              <a:rPr sz="2600" spc="-70" dirty="0" err="1">
                <a:latin typeface="Calibri"/>
                <a:cs typeface="Calibri"/>
              </a:rPr>
              <a:t>rendah</a:t>
            </a:r>
            <a:r>
              <a:rPr sz="2600" spc="-70" dirty="0">
                <a:latin typeface="Calibri"/>
                <a:cs typeface="Calibri"/>
              </a:rPr>
              <a:t>, </a:t>
            </a:r>
          </a:p>
          <a:p>
            <a:pPr marL="755650" marR="12700" lvl="1" indent="-342900">
              <a:buFont typeface="Arial"/>
              <a:buChar char="•"/>
              <a:tabLst>
                <a:tab pos="354965" algn="l"/>
              </a:tabLst>
            </a:pPr>
            <a:r>
              <a:rPr sz="2600" spc="-70" dirty="0" err="1">
                <a:latin typeface="Calibri"/>
                <a:cs typeface="Calibri"/>
              </a:rPr>
              <a:t>Temuan</a:t>
            </a:r>
            <a:r>
              <a:rPr sz="2600" spc="-70" dirty="0">
                <a:latin typeface="Calibri"/>
                <a:cs typeface="Calibri"/>
              </a:rPr>
              <a:t> Internal/</a:t>
            </a:r>
            <a:r>
              <a:rPr sz="2600" spc="-70" dirty="0" err="1">
                <a:latin typeface="Calibri"/>
                <a:cs typeface="Calibri"/>
              </a:rPr>
              <a:t>Eksternal</a:t>
            </a:r>
            <a:r>
              <a:rPr sz="2600" spc="-70" dirty="0">
                <a:latin typeface="Calibri"/>
                <a:cs typeface="Calibri"/>
              </a:rPr>
              <a:t> Audit </a:t>
            </a:r>
            <a:r>
              <a:rPr sz="2600" spc="-70" dirty="0" err="1">
                <a:latin typeface="Calibri"/>
                <a:cs typeface="Calibri"/>
              </a:rPr>
              <a:t>signifikan</a:t>
            </a:r>
            <a:r>
              <a:rPr sz="2600" spc="-70" dirty="0">
                <a:latin typeface="Calibri"/>
                <a:cs typeface="Calibri"/>
              </a:rPr>
              <a:t>,</a:t>
            </a:r>
            <a:r>
              <a:rPr lang="x-none" sz="2600" spc="-70" dirty="0">
                <a:latin typeface="Calibri"/>
                <a:cs typeface="Calibri"/>
              </a:rPr>
              <a:t>Hasil audit </a:t>
            </a:r>
            <a:r>
              <a:rPr sz="2600" spc="-70" dirty="0">
                <a:latin typeface="Calibri"/>
                <a:cs typeface="Calibri"/>
              </a:rPr>
              <a:t>BPK </a:t>
            </a:r>
            <a:r>
              <a:rPr sz="2600" spc="-70" dirty="0" err="1">
                <a:latin typeface="Calibri"/>
                <a:cs typeface="Calibri"/>
              </a:rPr>
              <a:t>belum</a:t>
            </a:r>
            <a:r>
              <a:rPr sz="2600" spc="-70" dirty="0">
                <a:latin typeface="Calibri"/>
                <a:cs typeface="Calibri"/>
              </a:rPr>
              <a:t> WTP, </a:t>
            </a:r>
          </a:p>
          <a:p>
            <a:pPr marL="755650" marR="12700" lvl="1" indent="-342900">
              <a:buFont typeface="Arial"/>
              <a:buChar char="•"/>
              <a:tabLst>
                <a:tab pos="354965" algn="l"/>
              </a:tabLst>
            </a:pPr>
            <a:r>
              <a:rPr lang="x-none" sz="2600" spc="-70" dirty="0">
                <a:latin typeface="Calibri"/>
                <a:cs typeface="Calibri"/>
              </a:rPr>
              <a:t>Pejabatnya </a:t>
            </a:r>
            <a:r>
              <a:rPr sz="2600" spc="-70" dirty="0" err="1">
                <a:latin typeface="Calibri"/>
                <a:cs typeface="Calibri"/>
              </a:rPr>
              <a:t>banyak</a:t>
            </a:r>
            <a:r>
              <a:rPr sz="2600" spc="-70" dirty="0">
                <a:latin typeface="Calibri"/>
                <a:cs typeface="Calibri"/>
              </a:rPr>
              <a:t> </a:t>
            </a:r>
            <a:r>
              <a:rPr sz="2600" spc="-70" dirty="0" err="1">
                <a:latin typeface="Calibri"/>
                <a:cs typeface="Calibri"/>
              </a:rPr>
              <a:t>berurusan</a:t>
            </a:r>
            <a:r>
              <a:rPr sz="2600" spc="-70" dirty="0">
                <a:latin typeface="Calibri"/>
                <a:cs typeface="Calibri"/>
              </a:rPr>
              <a:t> </a:t>
            </a:r>
            <a:r>
              <a:rPr sz="2600" spc="-70" dirty="0" err="1">
                <a:latin typeface="Calibri"/>
                <a:cs typeface="Calibri"/>
              </a:rPr>
              <a:t>dengan</a:t>
            </a:r>
            <a:r>
              <a:rPr sz="2600" spc="-70" dirty="0">
                <a:latin typeface="Calibri"/>
                <a:cs typeface="Calibri"/>
              </a:rPr>
              <a:t> APH.</a:t>
            </a:r>
          </a:p>
          <a:p>
            <a:pPr marL="755650" marR="12700" lvl="1" indent="-342900">
              <a:buFont typeface="Arial"/>
              <a:buChar char="•"/>
              <a:tabLst>
                <a:tab pos="354965" algn="l"/>
              </a:tabLst>
            </a:pPr>
            <a:r>
              <a:rPr lang="x-none" sz="2600" spc="-70" dirty="0">
                <a:latin typeface="Calibri"/>
                <a:cs typeface="Calibri"/>
              </a:rPr>
              <a:t>N</a:t>
            </a:r>
            <a:r>
              <a:rPr sz="2600" spc="-70" dirty="0" err="1">
                <a:latin typeface="Calibri"/>
                <a:cs typeface="Calibri"/>
              </a:rPr>
              <a:t>amun</a:t>
            </a:r>
            <a:r>
              <a:rPr lang="id-ID" sz="2600" spc="-70" dirty="0">
                <a:latin typeface="Calibri"/>
                <a:cs typeface="Calibri"/>
              </a:rPr>
              <a:t>…...........</a:t>
            </a:r>
            <a:r>
              <a:rPr sz="2600" spc="-70" dirty="0">
                <a:latin typeface="Calibri"/>
                <a:cs typeface="Calibri"/>
              </a:rPr>
              <a:t> </a:t>
            </a:r>
            <a:r>
              <a:rPr sz="2600" spc="-70" dirty="0" err="1">
                <a:latin typeface="Calibri"/>
                <a:cs typeface="Calibri"/>
              </a:rPr>
              <a:t>penilaian</a:t>
            </a:r>
            <a:r>
              <a:rPr sz="2600" spc="-70" dirty="0">
                <a:latin typeface="Calibri"/>
                <a:cs typeface="Calibri"/>
              </a:rPr>
              <a:t> </a:t>
            </a:r>
            <a:r>
              <a:rPr sz="2600" spc="-70" dirty="0" err="1">
                <a:latin typeface="Calibri"/>
                <a:cs typeface="Calibri"/>
              </a:rPr>
              <a:t>kinerjanya</a:t>
            </a:r>
            <a:r>
              <a:rPr sz="2600" spc="-70" dirty="0">
                <a:latin typeface="Calibri"/>
                <a:cs typeface="Calibri"/>
              </a:rPr>
              <a:t> </a:t>
            </a:r>
            <a:r>
              <a:rPr sz="2600" spc="-70" dirty="0" err="1">
                <a:latin typeface="Calibri"/>
                <a:cs typeface="Calibri"/>
              </a:rPr>
              <a:t>tertulis</a:t>
            </a:r>
            <a:r>
              <a:rPr sz="2600" spc="-70" dirty="0">
                <a:latin typeface="Calibri"/>
                <a:cs typeface="Calibri"/>
              </a:rPr>
              <a:t> </a:t>
            </a:r>
            <a:r>
              <a:rPr sz="2600" spc="-70" dirty="0" err="1">
                <a:latin typeface="Calibri"/>
                <a:cs typeface="Calibri"/>
              </a:rPr>
              <a:t>baik</a:t>
            </a:r>
            <a:r>
              <a:rPr lang="id-ID" sz="2600" spc="-70" dirty="0">
                <a:latin typeface="Calibri"/>
                <a:cs typeface="Calibri"/>
              </a:rPr>
              <a:t>. </a:t>
            </a:r>
          </a:p>
          <a:p>
            <a:pPr marL="355600" marR="12700" indent="-342900">
              <a:lnSpc>
                <a:spcPct val="100000"/>
              </a:lnSpc>
              <a:buFont typeface="Arial"/>
              <a:buChar char="•"/>
              <a:tabLst>
                <a:tab pos="354965" algn="l"/>
              </a:tabLst>
            </a:pPr>
            <a:r>
              <a:rPr sz="2800" spc="-70" dirty="0" err="1">
                <a:latin typeface="Calibri"/>
                <a:cs typeface="Calibri"/>
              </a:rPr>
              <a:t>Kepala</a:t>
            </a:r>
            <a:r>
              <a:rPr sz="2800" spc="-70" dirty="0">
                <a:latin typeface="Calibri"/>
                <a:cs typeface="Calibri"/>
              </a:rPr>
              <a:t> Daerah </a:t>
            </a:r>
            <a:r>
              <a:rPr sz="2800" spc="-70" dirty="0" err="1">
                <a:latin typeface="Calibri"/>
                <a:cs typeface="Calibri"/>
              </a:rPr>
              <a:t>terpilih</a:t>
            </a:r>
            <a:r>
              <a:rPr sz="2800" spc="-70" dirty="0">
                <a:latin typeface="Calibri"/>
                <a:cs typeface="Calibri"/>
              </a:rPr>
              <a:t> </a:t>
            </a:r>
            <a:r>
              <a:rPr sz="2800" spc="-70" dirty="0" err="1">
                <a:latin typeface="Calibri"/>
                <a:cs typeface="Calibri"/>
              </a:rPr>
              <a:t>merasa</a:t>
            </a:r>
            <a:r>
              <a:rPr sz="2800" spc="-70" dirty="0">
                <a:latin typeface="Calibri"/>
                <a:cs typeface="Calibri"/>
              </a:rPr>
              <a:t> </a:t>
            </a:r>
            <a:r>
              <a:rPr sz="2800" spc="-70" dirty="0" err="1">
                <a:latin typeface="Calibri"/>
                <a:cs typeface="Calibri"/>
              </a:rPr>
              <a:t>Birokrat</a:t>
            </a:r>
            <a:r>
              <a:rPr sz="2800" spc="-70" dirty="0">
                <a:latin typeface="Calibri"/>
                <a:cs typeface="Calibri"/>
              </a:rPr>
              <a:t> </a:t>
            </a:r>
            <a:r>
              <a:rPr sz="2800" spc="-70" dirty="0" err="1">
                <a:latin typeface="Calibri"/>
                <a:cs typeface="Calibri"/>
              </a:rPr>
              <a:t>nya</a:t>
            </a:r>
            <a:r>
              <a:rPr sz="2800" spc="-70" dirty="0">
                <a:latin typeface="Calibri"/>
                <a:cs typeface="Calibri"/>
              </a:rPr>
              <a:t> </a:t>
            </a:r>
            <a:r>
              <a:rPr sz="2800" spc="-70" dirty="0" err="1">
                <a:latin typeface="Calibri"/>
                <a:cs typeface="Calibri"/>
              </a:rPr>
              <a:t>lamban</a:t>
            </a:r>
            <a:r>
              <a:rPr sz="2800" spc="-70" dirty="0">
                <a:latin typeface="Calibri"/>
                <a:cs typeface="Calibri"/>
              </a:rPr>
              <a:t> </a:t>
            </a:r>
            <a:r>
              <a:rPr sz="2800" spc="-70" dirty="0" err="1">
                <a:latin typeface="Calibri"/>
                <a:cs typeface="Calibri"/>
              </a:rPr>
              <a:t>bekerja</a:t>
            </a:r>
            <a:r>
              <a:rPr sz="2800" spc="-70" dirty="0">
                <a:latin typeface="Calibri"/>
                <a:cs typeface="Calibri"/>
              </a:rPr>
              <a:t> </a:t>
            </a:r>
            <a:r>
              <a:rPr sz="2800" spc="-70" dirty="0" err="1">
                <a:latin typeface="Calibri"/>
                <a:cs typeface="Calibri"/>
              </a:rPr>
              <a:t>dan</a:t>
            </a:r>
            <a:r>
              <a:rPr sz="2800" spc="-70" dirty="0">
                <a:latin typeface="Calibri"/>
                <a:cs typeface="Calibri"/>
              </a:rPr>
              <a:t> </a:t>
            </a:r>
            <a:r>
              <a:rPr sz="2800" spc="-70" dirty="0" err="1">
                <a:latin typeface="Calibri"/>
                <a:cs typeface="Calibri"/>
              </a:rPr>
              <a:t>rendah</a:t>
            </a:r>
            <a:r>
              <a:rPr sz="2800" spc="-70" dirty="0">
                <a:latin typeface="Calibri"/>
                <a:cs typeface="Calibri"/>
              </a:rPr>
              <a:t> </a:t>
            </a:r>
            <a:r>
              <a:rPr sz="2800" spc="-70" dirty="0" err="1">
                <a:latin typeface="Calibri"/>
                <a:cs typeface="Calibri"/>
              </a:rPr>
              <a:t>kinerjanya</a:t>
            </a:r>
            <a:r>
              <a:rPr sz="2800" spc="-70" dirty="0">
                <a:latin typeface="Calibri"/>
                <a:cs typeface="Calibri"/>
              </a:rPr>
              <a:t>, </a:t>
            </a:r>
            <a:r>
              <a:rPr sz="2800" spc="-70" dirty="0" err="1">
                <a:latin typeface="Calibri"/>
                <a:cs typeface="Calibri"/>
              </a:rPr>
              <a:t>sebaliknya</a:t>
            </a:r>
            <a:r>
              <a:rPr sz="2800" spc="-70" dirty="0">
                <a:latin typeface="Calibri"/>
                <a:cs typeface="Calibri"/>
              </a:rPr>
              <a:t> </a:t>
            </a:r>
            <a:r>
              <a:rPr sz="2800" spc="-70" dirty="0" err="1">
                <a:latin typeface="Calibri"/>
                <a:cs typeface="Calibri"/>
              </a:rPr>
              <a:t>Birokrat</a:t>
            </a:r>
            <a:r>
              <a:rPr sz="2800" spc="-70" dirty="0">
                <a:latin typeface="Calibri"/>
                <a:cs typeface="Calibri"/>
              </a:rPr>
              <a:t> </a:t>
            </a:r>
            <a:r>
              <a:rPr sz="2800" spc="-70" dirty="0" err="1">
                <a:latin typeface="Calibri"/>
                <a:cs typeface="Calibri"/>
              </a:rPr>
              <a:t>sudah</a:t>
            </a:r>
            <a:r>
              <a:rPr sz="2800" spc="-70" dirty="0">
                <a:latin typeface="Calibri"/>
                <a:cs typeface="Calibri"/>
              </a:rPr>
              <a:t> </a:t>
            </a:r>
            <a:r>
              <a:rPr sz="2800" spc="-70" dirty="0" err="1">
                <a:latin typeface="Calibri"/>
                <a:cs typeface="Calibri"/>
              </a:rPr>
              <a:t>merasa</a:t>
            </a:r>
            <a:r>
              <a:rPr sz="2800" spc="-70" dirty="0">
                <a:latin typeface="Calibri"/>
                <a:cs typeface="Calibri"/>
              </a:rPr>
              <a:t> banting </a:t>
            </a:r>
            <a:r>
              <a:rPr sz="2800" spc="-70" dirty="0" err="1">
                <a:latin typeface="Calibri"/>
                <a:cs typeface="Calibri"/>
              </a:rPr>
              <a:t>tulang</a:t>
            </a:r>
            <a:r>
              <a:rPr sz="2800" spc="-70" dirty="0">
                <a:latin typeface="Calibri"/>
                <a:cs typeface="Calibri"/>
              </a:rPr>
              <a:t> </a:t>
            </a:r>
            <a:r>
              <a:rPr sz="2800" spc="-70" dirty="0" err="1">
                <a:latin typeface="Calibri"/>
                <a:cs typeface="Calibri"/>
              </a:rPr>
              <a:t>bekerja</a:t>
            </a:r>
            <a:r>
              <a:rPr sz="2800" spc="-70" dirty="0">
                <a:latin typeface="Calibri"/>
                <a:cs typeface="Calibri"/>
              </a:rPr>
              <a:t>. </a:t>
            </a:r>
          </a:p>
          <a:p>
            <a:pPr marL="355600" marR="12700" indent="-342900">
              <a:lnSpc>
                <a:spcPct val="100000"/>
              </a:lnSpc>
              <a:buFont typeface="Arial"/>
              <a:buChar char="•"/>
              <a:tabLst>
                <a:tab pos="354965" algn="l"/>
              </a:tabLst>
            </a:pPr>
            <a:r>
              <a:rPr lang="x-none" sz="2800" spc="-70" dirty="0">
                <a:latin typeface="Calibri"/>
                <a:cs typeface="Calibri"/>
              </a:rPr>
              <a:t>Hasil Penilaian Kinerja Individu tidak signifikan berdampak pada aspek kepegawaian dan keuangan yang membedakan antara mereka yang berkinerja tinggi dan berkinerja rendah.</a:t>
            </a:r>
            <a:endParaRPr sz="2800" spc="-70" dirty="0">
              <a:latin typeface="Calibri"/>
              <a:cs typeface="Calibri"/>
            </a:endParaRPr>
          </a:p>
        </p:txBody>
      </p:sp>
    </p:spTree>
    <p:extLst>
      <p:ext uri="{BB962C8B-B14F-4D97-AF65-F5344CB8AC3E}">
        <p14:creationId xmlns:p14="http://schemas.microsoft.com/office/powerpoint/2010/main" val="23655151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95560" y="2776534"/>
            <a:ext cx="6600840" cy="500066"/>
          </a:xfrm>
        </p:spPr>
        <p:txBody>
          <a:bodyPr>
            <a:noAutofit/>
          </a:bodyPr>
          <a:lstStyle/>
          <a:p>
            <a:pPr algn="ctr"/>
            <a:r>
              <a:rPr lang="en-US" sz="2800" dirty="0" err="1">
                <a:solidFill>
                  <a:srgbClr val="FF0000"/>
                </a:solidFill>
                <a:effectLst>
                  <a:outerShdw blurRad="38100" dist="38100" dir="2700000" algn="tl">
                    <a:srgbClr val="000000">
                      <a:alpha val="43137"/>
                    </a:srgbClr>
                  </a:outerShdw>
                </a:effectLst>
              </a:rPr>
              <a:t>Memahami</a:t>
            </a:r>
            <a:br>
              <a:rPr lang="en-US" sz="2800" dirty="0">
                <a:solidFill>
                  <a:srgbClr val="FF0000"/>
                </a:solidFill>
                <a:effectLst>
                  <a:outerShdw blurRad="38100" dist="38100" dir="2700000" algn="tl">
                    <a:srgbClr val="000000">
                      <a:alpha val="43137"/>
                    </a:srgbClr>
                  </a:outerShdw>
                </a:effectLst>
              </a:rPr>
            </a:br>
            <a:r>
              <a:rPr lang="en-US" sz="2800" dirty="0">
                <a:solidFill>
                  <a:srgbClr val="FF0000"/>
                </a:solidFill>
                <a:effectLst>
                  <a:outerShdw blurRad="38100" dist="38100" dir="2700000" algn="tl">
                    <a:srgbClr val="000000">
                      <a:alpha val="43137"/>
                    </a:srgbClr>
                  </a:outerShdw>
                </a:effectLst>
              </a:rPr>
              <a:t>METODE TEKNIS</a:t>
            </a:r>
            <a:br>
              <a:rPr lang="en-US" sz="2800" dirty="0">
                <a:solidFill>
                  <a:srgbClr val="FF0000"/>
                </a:solidFill>
                <a:effectLst>
                  <a:outerShdw blurRad="38100" dist="38100" dir="2700000" algn="tl">
                    <a:srgbClr val="000000">
                      <a:alpha val="43137"/>
                    </a:srgbClr>
                  </a:outerShdw>
                </a:effectLst>
              </a:rPr>
            </a:br>
            <a:r>
              <a:rPr lang="en-US" sz="2800" dirty="0">
                <a:solidFill>
                  <a:srgbClr val="FF0000"/>
                </a:solidFill>
                <a:effectLst>
                  <a:outerShdw blurRad="38100" dist="38100" dir="2700000" algn="tl">
                    <a:srgbClr val="000000">
                      <a:alpha val="43137"/>
                    </a:srgbClr>
                  </a:outerShdw>
                </a:effectLst>
              </a:rPr>
              <a:t>Coaching  </a:t>
            </a:r>
          </a:p>
        </p:txBody>
      </p:sp>
      <p:sp>
        <p:nvSpPr>
          <p:cNvPr id="4" name="Slide Number Placeholder 3"/>
          <p:cNvSpPr>
            <a:spLocks noGrp="1"/>
          </p:cNvSpPr>
          <p:nvPr>
            <p:ph type="sldNum" sz="quarter" idx="12"/>
          </p:nvPr>
        </p:nvSpPr>
        <p:spPr/>
        <p:txBody>
          <a:bodyPr/>
          <a:lstStyle/>
          <a:p>
            <a:fld id="{ADA26A5E-3722-473B-967E-D10D9FAA7FE5}" type="slidenum">
              <a:rPr lang="en-US" smtClean="0"/>
              <a:pPr/>
              <a:t>59</a:t>
            </a:fld>
            <a:endParaRPr lang="en-US"/>
          </a:p>
        </p:txBody>
      </p:sp>
      <p:pic>
        <p:nvPicPr>
          <p:cNvPr id="3074" name="Picture 2" descr="Image result for performance coaching"/>
          <p:cNvPicPr>
            <a:picLocks noChangeAspect="1" noChangeArrowheads="1"/>
          </p:cNvPicPr>
          <p:nvPr/>
        </p:nvPicPr>
        <p:blipFill rotWithShape="1">
          <a:blip r:embed="rId2">
            <a:extLst>
              <a:ext uri="{28A0092B-C50C-407E-A947-70E740481C1C}">
                <a14:useLocalDpi xmlns:a14="http://schemas.microsoft.com/office/drawing/2010/main" val="0"/>
              </a:ext>
            </a:extLst>
          </a:blip>
          <a:srcRect b="15289"/>
          <a:stretch/>
        </p:blipFill>
        <p:spPr bwMode="auto">
          <a:xfrm>
            <a:off x="2209800" y="1981200"/>
            <a:ext cx="1847850" cy="20978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560" y="214290"/>
            <a:ext cx="6600840" cy="500066"/>
          </a:xfrm>
        </p:spPr>
        <p:txBody>
          <a:bodyPr/>
          <a:lstStyle/>
          <a:p>
            <a:r>
              <a:rPr lang="en-SG" dirty="0" err="1"/>
              <a:t>Metode</a:t>
            </a:r>
            <a:r>
              <a:rPr lang="en-SG" dirty="0"/>
              <a:t> </a:t>
            </a:r>
            <a:r>
              <a:rPr lang="en-SG" dirty="0" err="1"/>
              <a:t>Teknis</a:t>
            </a:r>
            <a:r>
              <a:rPr lang="en-SG" dirty="0"/>
              <a:t> Coaching</a:t>
            </a:r>
            <a:endParaRPr lang="en-GB" dirty="0"/>
          </a:p>
        </p:txBody>
      </p:sp>
      <p:sp>
        <p:nvSpPr>
          <p:cNvPr id="4" name="Slide Number Placeholder 3"/>
          <p:cNvSpPr>
            <a:spLocks noGrp="1"/>
          </p:cNvSpPr>
          <p:nvPr>
            <p:ph type="sldNum" sz="quarter" idx="12"/>
          </p:nvPr>
        </p:nvSpPr>
        <p:spPr/>
        <p:txBody>
          <a:bodyPr/>
          <a:lstStyle/>
          <a:p>
            <a:fld id="{ADA26A5E-3722-473B-967E-D10D9FAA7FE5}" type="slidenum">
              <a:rPr lang="en-US" smtClean="0"/>
              <a:pPr/>
              <a:t>60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6647187"/>
              </p:ext>
            </p:extLst>
          </p:nvPr>
        </p:nvGraphicFramePr>
        <p:xfrm>
          <a:off x="495300" y="1676400"/>
          <a:ext cx="89154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04528" y="1052736"/>
            <a:ext cx="8856984" cy="369332"/>
          </a:xfrm>
          <a:prstGeom prst="rect">
            <a:avLst/>
          </a:prstGeom>
          <a:noFill/>
        </p:spPr>
        <p:txBody>
          <a:bodyPr wrap="square" rtlCol="0">
            <a:spAutoFit/>
          </a:bodyPr>
          <a:lstStyle/>
          <a:p>
            <a:r>
              <a:rPr lang="id-ID" b="1" dirty="0">
                <a:solidFill>
                  <a:schemeClr val="tx2"/>
                </a:solidFill>
              </a:rPr>
              <a:t>Metode/ Teknik yang dapat dipilih dalam melakukan Coaching, Mentoring dan Counseling</a:t>
            </a:r>
          </a:p>
        </p:txBody>
      </p:sp>
      <p:pic>
        <p:nvPicPr>
          <p:cNvPr id="7" name="Picture 2"/>
          <p:cNvPicPr>
            <a:picLocks noChangeAspect="1" noChangeArrowheads="1"/>
          </p:cNvPicPr>
          <p:nvPr/>
        </p:nvPicPr>
        <p:blipFill>
          <a:blip r:embed="rId7"/>
          <a:srcRect/>
          <a:stretch>
            <a:fillRect/>
          </a:stretch>
        </p:blipFill>
        <p:spPr bwMode="auto">
          <a:xfrm>
            <a:off x="457200" y="3733800"/>
            <a:ext cx="2743200" cy="2352675"/>
          </a:xfrm>
          <a:prstGeom prst="rect">
            <a:avLst/>
          </a:prstGeom>
          <a:noFill/>
          <a:ln w="9525">
            <a:noFill/>
            <a:miter lim="800000"/>
            <a:headEnd/>
            <a:tailEnd/>
          </a:ln>
          <a:effectLst/>
        </p:spPr>
      </p:pic>
      <p:pic>
        <p:nvPicPr>
          <p:cNvPr id="8" name="Picture 3"/>
          <p:cNvPicPr>
            <a:picLocks noChangeAspect="1" noChangeArrowheads="1"/>
          </p:cNvPicPr>
          <p:nvPr/>
        </p:nvPicPr>
        <p:blipFill>
          <a:blip r:embed="rId8"/>
          <a:srcRect/>
          <a:stretch>
            <a:fillRect/>
          </a:stretch>
        </p:blipFill>
        <p:spPr bwMode="auto">
          <a:xfrm>
            <a:off x="3505200" y="3733800"/>
            <a:ext cx="3124200" cy="2390775"/>
          </a:xfrm>
          <a:prstGeom prst="rect">
            <a:avLst/>
          </a:prstGeom>
          <a:noFill/>
          <a:ln w="9525">
            <a:noFill/>
            <a:miter lim="800000"/>
            <a:headEnd/>
            <a:tailEnd/>
          </a:ln>
          <a:effectLst/>
        </p:spPr>
      </p:pic>
      <p:pic>
        <p:nvPicPr>
          <p:cNvPr id="9" name="Picture 4"/>
          <p:cNvPicPr>
            <a:picLocks noChangeAspect="1" noChangeArrowheads="1"/>
          </p:cNvPicPr>
          <p:nvPr/>
        </p:nvPicPr>
        <p:blipFill>
          <a:blip r:embed="rId9"/>
          <a:srcRect l="16185"/>
          <a:stretch>
            <a:fillRect/>
          </a:stretch>
        </p:blipFill>
        <p:spPr bwMode="auto">
          <a:xfrm>
            <a:off x="7010400" y="3657600"/>
            <a:ext cx="2362200" cy="2206729"/>
          </a:xfrm>
          <a:prstGeom prst="rect">
            <a:avLst/>
          </a:prstGeom>
          <a:noFill/>
          <a:ln w="9525">
            <a:noFill/>
            <a:miter lim="800000"/>
            <a:headEnd/>
            <a:tailEnd/>
          </a:ln>
          <a:effectLst/>
        </p:spPr>
      </p:pic>
    </p:spTree>
    <p:extLst>
      <p:ext uri="{BB962C8B-B14F-4D97-AF65-F5344CB8AC3E}">
        <p14:creationId xmlns:p14="http://schemas.microsoft.com/office/powerpoint/2010/main" val="4022753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38200" y="990600"/>
            <a:ext cx="8686800" cy="5699125"/>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61</a:t>
            </a:fld>
            <a:endParaRPr lang="en-US"/>
          </a:p>
        </p:txBody>
      </p:sp>
    </p:spTree>
    <p:extLst>
      <p:ext uri="{BB962C8B-B14F-4D97-AF65-F5344CB8AC3E}">
        <p14:creationId xmlns:p14="http://schemas.microsoft.com/office/powerpoint/2010/main" val="7819565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830" y="185734"/>
            <a:ext cx="6600840" cy="500066"/>
          </a:xfrm>
        </p:spPr>
        <p:txBody>
          <a:bodyPr/>
          <a:lstStyle/>
          <a:p>
            <a:r>
              <a:rPr lang="en-US" dirty="0"/>
              <a:t>MODEL </a:t>
            </a:r>
            <a:r>
              <a:rPr lang="en-US" dirty="0" err="1"/>
              <a:t>Komunikasi</a:t>
            </a:r>
            <a:endParaRPr lang="en-US" dirty="0"/>
          </a:p>
        </p:txBody>
      </p:sp>
      <p:sp>
        <p:nvSpPr>
          <p:cNvPr id="4" name="Slide Number Placeholder 3"/>
          <p:cNvSpPr>
            <a:spLocks noGrp="1"/>
          </p:cNvSpPr>
          <p:nvPr>
            <p:ph type="sldNum" sz="quarter" idx="12"/>
          </p:nvPr>
        </p:nvSpPr>
        <p:spPr/>
        <p:txBody>
          <a:bodyPr/>
          <a:lstStyle/>
          <a:p>
            <a:fld id="{ADA26A5E-3722-473B-967E-D10D9FAA7FE5}" type="slidenum">
              <a:rPr lang="en-US" smtClean="0"/>
              <a:pPr/>
              <a:t>62</a:t>
            </a:fld>
            <a:endParaRPr lang="en-US"/>
          </a:p>
        </p:txBody>
      </p:sp>
      <p:sp>
        <p:nvSpPr>
          <p:cNvPr id="5" name="Rectangle 4"/>
          <p:cNvSpPr/>
          <p:nvPr/>
        </p:nvSpPr>
        <p:spPr>
          <a:xfrm>
            <a:off x="4595810" y="956846"/>
            <a:ext cx="4857784" cy="400110"/>
          </a:xfrm>
          <a:prstGeom prst="rect">
            <a:avLst/>
          </a:prstGeom>
        </p:spPr>
        <p:txBody>
          <a:bodyPr wrap="square">
            <a:spAutoFit/>
          </a:bodyPr>
          <a:lstStyle/>
          <a:p>
            <a:pPr algn="r"/>
            <a:r>
              <a:rPr lang="en-US" sz="2000" b="1" dirty="0" err="1">
                <a:solidFill>
                  <a:srgbClr val="C00000"/>
                </a:solidFill>
                <a:latin typeface="Tahoma" pitchFamily="34" charset="0"/>
                <a:ea typeface="Tahoma" pitchFamily="34" charset="0"/>
                <a:cs typeface="Tahoma" pitchFamily="34" charset="0"/>
              </a:rPr>
              <a:t>Untuk</a:t>
            </a:r>
            <a:r>
              <a:rPr lang="en-US" sz="2000" b="1" dirty="0">
                <a:solidFill>
                  <a:srgbClr val="C00000"/>
                </a:solidFill>
                <a:latin typeface="Tahoma" pitchFamily="34" charset="0"/>
                <a:ea typeface="Tahoma" pitchFamily="34" charset="0"/>
                <a:cs typeface="Tahoma" pitchFamily="34" charset="0"/>
              </a:rPr>
              <a:t>  Coaching</a:t>
            </a:r>
            <a:endParaRPr lang="en-US" sz="2000" dirty="0">
              <a:solidFill>
                <a:srgbClr val="C00000"/>
              </a:solidFill>
            </a:endParaRPr>
          </a:p>
        </p:txBody>
      </p:sp>
      <p:pic>
        <p:nvPicPr>
          <p:cNvPr id="6" name="Picture 5" descr="C:\Documents and Settings\790116\Desktop\DREA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24" y="1214422"/>
            <a:ext cx="5200650" cy="48006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4595810" y="3937878"/>
            <a:ext cx="2286016"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53264" y="3750032"/>
            <a:ext cx="2377574" cy="646331"/>
          </a:xfrm>
          <a:prstGeom prst="rect">
            <a:avLst/>
          </a:prstGeom>
          <a:noFill/>
        </p:spPr>
        <p:txBody>
          <a:bodyPr wrap="none" rtlCol="0">
            <a:spAutoFit/>
          </a:bodyPr>
          <a:lstStyle/>
          <a:p>
            <a:r>
              <a:rPr lang="en-US" b="1" dirty="0">
                <a:latin typeface="Tahoma" pitchFamily="34" charset="0"/>
                <a:ea typeface="Tahoma" pitchFamily="34" charset="0"/>
                <a:cs typeface="Tahoma" pitchFamily="34" charset="0"/>
              </a:rPr>
              <a:t>YMO story</a:t>
            </a:r>
            <a:endParaRPr lang="id-ID" b="1" dirty="0">
              <a:latin typeface="Tahoma" pitchFamily="34" charset="0"/>
              <a:ea typeface="Tahoma" pitchFamily="34" charset="0"/>
              <a:cs typeface="Tahoma" pitchFamily="34" charset="0"/>
            </a:endParaRPr>
          </a:p>
          <a:p>
            <a:r>
              <a:rPr lang="id-ID" b="1" dirty="0">
                <a:solidFill>
                  <a:schemeClr val="tx2"/>
                </a:solidFill>
                <a:latin typeface="Tahoma" pitchFamily="34" charset="0"/>
                <a:ea typeface="Tahoma" pitchFamily="34" charset="0"/>
                <a:cs typeface="Tahoma" pitchFamily="34" charset="0"/>
              </a:rPr>
              <a:t>(for Specific Topic)</a:t>
            </a:r>
            <a:endParaRPr lang="en-US" b="1" dirty="0">
              <a:latin typeface="Tahoma" pitchFamily="34" charset="0"/>
              <a:ea typeface="Tahoma" pitchFamily="34" charset="0"/>
              <a:cs typeface="Tahoma" pitchFamily="34" charset="0"/>
            </a:endParaRPr>
          </a:p>
        </p:txBody>
      </p:sp>
      <p:sp>
        <p:nvSpPr>
          <p:cNvPr id="13" name="TextBox 12"/>
          <p:cNvSpPr txBox="1"/>
          <p:nvPr/>
        </p:nvSpPr>
        <p:spPr>
          <a:xfrm>
            <a:off x="6953264" y="3071810"/>
            <a:ext cx="2379177" cy="646331"/>
          </a:xfrm>
          <a:prstGeom prst="rect">
            <a:avLst/>
          </a:prstGeom>
          <a:noFill/>
        </p:spPr>
        <p:txBody>
          <a:bodyPr wrap="none" rtlCol="0">
            <a:spAutoFit/>
          </a:bodyPr>
          <a:lstStyle/>
          <a:p>
            <a:r>
              <a:rPr lang="en-US" b="1" dirty="0">
                <a:latin typeface="Tahoma" pitchFamily="34" charset="0"/>
                <a:ea typeface="Tahoma" pitchFamily="34" charset="0"/>
                <a:cs typeface="Tahoma" pitchFamily="34" charset="0"/>
              </a:rPr>
              <a:t>T-GROW</a:t>
            </a:r>
            <a:endParaRPr lang="id-ID" b="1" dirty="0">
              <a:latin typeface="Tahoma" pitchFamily="34" charset="0"/>
              <a:ea typeface="Tahoma" pitchFamily="34" charset="0"/>
              <a:cs typeface="Tahoma" pitchFamily="34" charset="0"/>
            </a:endParaRPr>
          </a:p>
          <a:p>
            <a:r>
              <a:rPr lang="id-ID" b="1" dirty="0">
                <a:solidFill>
                  <a:schemeClr val="tx2"/>
                </a:solidFill>
                <a:latin typeface="Tahoma" pitchFamily="34" charset="0"/>
                <a:ea typeface="Tahoma" pitchFamily="34" charset="0"/>
                <a:cs typeface="Tahoma" pitchFamily="34" charset="0"/>
              </a:rPr>
              <a:t>(for General Topic)</a:t>
            </a:r>
            <a:endParaRPr lang="en-US" b="1" dirty="0">
              <a:latin typeface="Tahoma" pitchFamily="34" charset="0"/>
              <a:ea typeface="Tahoma" pitchFamily="34" charset="0"/>
              <a:cs typeface="Tahoma" pitchFamily="34" charset="0"/>
            </a:endParaRPr>
          </a:p>
        </p:txBody>
      </p:sp>
      <p:cxnSp>
        <p:nvCxnSpPr>
          <p:cNvPr id="14" name="Straight Arrow Connector 13"/>
          <p:cNvCxnSpPr/>
          <p:nvPr/>
        </p:nvCxnSpPr>
        <p:spPr>
          <a:xfrm>
            <a:off x="5310190" y="3286124"/>
            <a:ext cx="1584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97892" y="2563194"/>
            <a:ext cx="1080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53264" y="2348880"/>
            <a:ext cx="2558714" cy="646331"/>
          </a:xfrm>
          <a:prstGeom prst="rect">
            <a:avLst/>
          </a:prstGeom>
          <a:noFill/>
        </p:spPr>
        <p:txBody>
          <a:bodyPr wrap="none" rtlCol="0">
            <a:spAutoFit/>
          </a:bodyPr>
          <a:lstStyle/>
          <a:p>
            <a:r>
              <a:rPr lang="en-US" b="1" dirty="0">
                <a:latin typeface="Tahoma" pitchFamily="34" charset="0"/>
                <a:ea typeface="Tahoma" pitchFamily="34" charset="0"/>
                <a:cs typeface="Tahoma" pitchFamily="34" charset="0"/>
              </a:rPr>
              <a:t>Appreciative Inquiry</a:t>
            </a:r>
            <a:endParaRPr lang="id-ID" b="1" dirty="0">
              <a:latin typeface="Tahoma" pitchFamily="34" charset="0"/>
              <a:ea typeface="Tahoma" pitchFamily="34" charset="0"/>
              <a:cs typeface="Tahoma" pitchFamily="34" charset="0"/>
            </a:endParaRPr>
          </a:p>
          <a:p>
            <a:r>
              <a:rPr lang="id-ID" b="1" dirty="0">
                <a:solidFill>
                  <a:schemeClr val="tx2"/>
                </a:solidFill>
                <a:latin typeface="Tahoma" pitchFamily="34" charset="0"/>
                <a:ea typeface="Tahoma" pitchFamily="34" charset="0"/>
                <a:cs typeface="Tahoma" pitchFamily="34" charset="0"/>
              </a:rPr>
              <a:t>(for Future Topic)</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60" y="277790"/>
            <a:ext cx="6600840" cy="500066"/>
          </a:xfrm>
        </p:spPr>
        <p:txBody>
          <a:bodyPr/>
          <a:lstStyle/>
          <a:p>
            <a:r>
              <a:rPr lang="en-SG" sz="2400" dirty="0" err="1"/>
              <a:t>Kegiatan</a:t>
            </a:r>
            <a:r>
              <a:rPr lang="en-US" sz="2400" dirty="0"/>
              <a:t> Y-M-O Story</a:t>
            </a:r>
          </a:p>
        </p:txBody>
      </p:sp>
      <p:sp>
        <p:nvSpPr>
          <p:cNvPr id="4" name="Slide Number Placeholder 3"/>
          <p:cNvSpPr>
            <a:spLocks noGrp="1"/>
          </p:cNvSpPr>
          <p:nvPr>
            <p:ph type="sldNum" sz="quarter" idx="12"/>
          </p:nvPr>
        </p:nvSpPr>
        <p:spPr>
          <a:xfrm>
            <a:off x="9316370" y="6467475"/>
            <a:ext cx="528610" cy="365125"/>
          </a:xfrm>
          <a:ln>
            <a:solidFill>
              <a:schemeClr val="bg1"/>
            </a:solidFill>
          </a:ln>
        </p:spPr>
        <p:txBody>
          <a:bodyPr/>
          <a:lstStyle/>
          <a:p>
            <a:fld id="{ADA26A5E-3722-473B-967E-D10D9FAA7FE5}" type="slidenum">
              <a:rPr lang="en-US" smtClean="0"/>
              <a:pPr/>
              <a:t>63</a:t>
            </a:fld>
            <a:endParaRPr lang="en-US"/>
          </a:p>
        </p:txBody>
      </p:sp>
      <p:graphicFrame>
        <p:nvGraphicFramePr>
          <p:cNvPr id="5" name="Diagram 4"/>
          <p:cNvGraphicFramePr/>
          <p:nvPr>
            <p:extLst>
              <p:ext uri="{D42A27DB-BD31-4B8C-83A1-F6EECF244321}">
                <p14:modId xmlns:p14="http://schemas.microsoft.com/office/powerpoint/2010/main" val="2480618946"/>
              </p:ext>
            </p:extLst>
          </p:nvPr>
        </p:nvGraphicFramePr>
        <p:xfrm>
          <a:off x="-1286427" y="1206394"/>
          <a:ext cx="4357694" cy="5103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189142" y="832396"/>
            <a:ext cx="1548822" cy="400110"/>
          </a:xfrm>
          <a:prstGeom prst="rect">
            <a:avLst/>
          </a:prstGeom>
          <a:noFill/>
        </p:spPr>
        <p:txBody>
          <a:bodyPr wrap="none" rtlCol="0">
            <a:spAutoFit/>
          </a:bodyPr>
          <a:lstStyle/>
          <a:p>
            <a:r>
              <a:rPr lang="en-US" sz="2000" b="1" dirty="0">
                <a:latin typeface="Tahoma" pitchFamily="34" charset="0"/>
                <a:ea typeface="Tahoma" pitchFamily="34" charset="0"/>
                <a:cs typeface="Tahoma" pitchFamily="34" charset="0"/>
              </a:rPr>
              <a:t>Your Story</a:t>
            </a:r>
          </a:p>
        </p:txBody>
      </p:sp>
      <p:sp>
        <p:nvSpPr>
          <p:cNvPr id="10" name="TextBox 9"/>
          <p:cNvSpPr txBox="1"/>
          <p:nvPr/>
        </p:nvSpPr>
        <p:spPr>
          <a:xfrm>
            <a:off x="4969463" y="832396"/>
            <a:ext cx="1321196" cy="400110"/>
          </a:xfrm>
          <a:prstGeom prst="rect">
            <a:avLst/>
          </a:prstGeom>
          <a:noFill/>
        </p:spPr>
        <p:txBody>
          <a:bodyPr wrap="none" rtlCol="0">
            <a:spAutoFit/>
          </a:bodyPr>
          <a:lstStyle/>
          <a:p>
            <a:r>
              <a:rPr lang="en-US" sz="2000" b="1" dirty="0">
                <a:latin typeface="Tahoma" pitchFamily="34" charset="0"/>
                <a:ea typeface="Tahoma" pitchFamily="34" charset="0"/>
                <a:cs typeface="Tahoma" pitchFamily="34" charset="0"/>
              </a:rPr>
              <a:t>My Story</a:t>
            </a:r>
          </a:p>
        </p:txBody>
      </p:sp>
      <p:sp>
        <p:nvSpPr>
          <p:cNvPr id="11" name="TextBox 10"/>
          <p:cNvSpPr txBox="1"/>
          <p:nvPr/>
        </p:nvSpPr>
        <p:spPr>
          <a:xfrm>
            <a:off x="7504130" y="832396"/>
            <a:ext cx="1415772" cy="400110"/>
          </a:xfrm>
          <a:prstGeom prst="rect">
            <a:avLst/>
          </a:prstGeom>
          <a:noFill/>
        </p:spPr>
        <p:txBody>
          <a:bodyPr wrap="none" rtlCol="0">
            <a:spAutoFit/>
          </a:bodyPr>
          <a:lstStyle/>
          <a:p>
            <a:r>
              <a:rPr lang="en-US" sz="2000" b="1" dirty="0">
                <a:latin typeface="Tahoma" pitchFamily="34" charset="0"/>
                <a:ea typeface="Tahoma" pitchFamily="34" charset="0"/>
                <a:cs typeface="Tahoma" pitchFamily="34" charset="0"/>
              </a:rPr>
              <a:t>Our Story</a:t>
            </a:r>
          </a:p>
        </p:txBody>
      </p:sp>
      <p:sp>
        <p:nvSpPr>
          <p:cNvPr id="3" name="Rounded Rectangle 2"/>
          <p:cNvSpPr/>
          <p:nvPr/>
        </p:nvSpPr>
        <p:spPr>
          <a:xfrm>
            <a:off x="4299347" y="1232506"/>
            <a:ext cx="2664296" cy="1092108"/>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id-ID" sz="800" dirty="0">
                <a:solidFill>
                  <a:schemeClr val="tx1"/>
                </a:solidFill>
              </a:rPr>
              <a:t>Mengajukan berbagai pertanyaan untuk mempertajam, ataupun memperbaiki pandangan Coachee, </a:t>
            </a:r>
            <a:r>
              <a:rPr lang="en-US" sz="800" dirty="0">
                <a:solidFill>
                  <a:schemeClr val="tx1"/>
                </a:solidFill>
              </a:rPr>
              <a:t>t</a:t>
            </a:r>
            <a:r>
              <a:rPr lang="id-ID" sz="800" dirty="0">
                <a:solidFill>
                  <a:schemeClr val="tx1"/>
                </a:solidFill>
              </a:rPr>
              <a:t>entang topik bahasan</a:t>
            </a:r>
            <a:endParaRPr lang="en-US" sz="800" dirty="0">
              <a:solidFill>
                <a:schemeClr val="tx1"/>
              </a:solidFill>
            </a:endParaRPr>
          </a:p>
          <a:p>
            <a:pPr marL="171450" lvl="0" indent="-171450">
              <a:buFont typeface="Arial" panose="020B0604020202020204" pitchFamily="34" charset="0"/>
              <a:buChar char="•"/>
            </a:pPr>
            <a:r>
              <a:rPr lang="id-ID" sz="800" dirty="0">
                <a:solidFill>
                  <a:schemeClr val="tx1"/>
                </a:solidFill>
              </a:rPr>
              <a:t>Memberikan umpan balik untuk isu-isu spesifik atau situasi dan kegiatan yang dilakukan oleh Coachee</a:t>
            </a:r>
            <a:r>
              <a:rPr lang="en-US" sz="800" dirty="0">
                <a:solidFill>
                  <a:schemeClr val="tx1"/>
                </a:solidFill>
              </a:rPr>
              <a:t>.</a:t>
            </a:r>
          </a:p>
        </p:txBody>
      </p:sp>
      <p:sp>
        <p:nvSpPr>
          <p:cNvPr id="15" name="Rounded Rectangle 14"/>
          <p:cNvSpPr/>
          <p:nvPr/>
        </p:nvSpPr>
        <p:spPr>
          <a:xfrm>
            <a:off x="7092032" y="1232506"/>
            <a:ext cx="2664296" cy="1092108"/>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id-ID" sz="800" dirty="0">
                <a:solidFill>
                  <a:schemeClr val="tx1"/>
                </a:solidFill>
              </a:rPr>
              <a:t>Prioritaskan isu/topik permasalahan yang akan dibahas/dibicarakan</a:t>
            </a:r>
            <a:endParaRPr lang="en-US" sz="800" dirty="0">
              <a:solidFill>
                <a:schemeClr val="tx1"/>
              </a:solidFill>
            </a:endParaRPr>
          </a:p>
          <a:p>
            <a:pPr marL="171450" lvl="0" indent="-171450">
              <a:buFont typeface="Arial" panose="020B0604020202020204" pitchFamily="34" charset="0"/>
              <a:buChar char="•"/>
            </a:pPr>
            <a:r>
              <a:rPr lang="id-ID" sz="800" dirty="0">
                <a:solidFill>
                  <a:schemeClr val="tx1"/>
                </a:solidFill>
              </a:rPr>
              <a:t>Mencari alternatif solusi dan memeprtimbangkan </a:t>
            </a:r>
            <a:r>
              <a:rPr lang="en-US" sz="800" dirty="0" err="1">
                <a:solidFill>
                  <a:schemeClr val="tx1"/>
                </a:solidFill>
              </a:rPr>
              <a:t>kelebihan</a:t>
            </a:r>
            <a:r>
              <a:rPr lang="en-US" sz="800" dirty="0">
                <a:solidFill>
                  <a:schemeClr val="tx1"/>
                </a:solidFill>
              </a:rPr>
              <a:t>  </a:t>
            </a:r>
            <a:r>
              <a:rPr lang="en-US" sz="800" dirty="0" err="1">
                <a:solidFill>
                  <a:schemeClr val="tx1"/>
                </a:solidFill>
              </a:rPr>
              <a:t>dan</a:t>
            </a:r>
            <a:r>
              <a:rPr lang="en-US" sz="800" dirty="0">
                <a:solidFill>
                  <a:schemeClr val="tx1"/>
                </a:solidFill>
              </a:rPr>
              <a:t> </a:t>
            </a:r>
            <a:r>
              <a:rPr lang="en-US" sz="800" dirty="0" err="1">
                <a:solidFill>
                  <a:schemeClr val="tx1"/>
                </a:solidFill>
              </a:rPr>
              <a:t>kekurangan</a:t>
            </a:r>
            <a:endParaRPr lang="en-US" sz="800" dirty="0">
              <a:solidFill>
                <a:schemeClr val="tx1"/>
              </a:solidFill>
            </a:endParaRPr>
          </a:p>
          <a:p>
            <a:pPr marL="171450" lvl="0" indent="-171450">
              <a:buFont typeface="Arial" panose="020B0604020202020204" pitchFamily="34" charset="0"/>
              <a:buChar char="•"/>
            </a:pPr>
            <a:r>
              <a:rPr lang="id-ID" sz="800" dirty="0">
                <a:solidFill>
                  <a:schemeClr val="tx1"/>
                </a:solidFill>
              </a:rPr>
              <a:t>Memilih alternatif terbaik dan langkah-langkah yang perlu dilakukan</a:t>
            </a:r>
            <a:endParaRPr lang="en-US" sz="800" dirty="0">
              <a:solidFill>
                <a:schemeClr val="tx1"/>
              </a:solidFill>
            </a:endParaRPr>
          </a:p>
        </p:txBody>
      </p:sp>
      <p:sp>
        <p:nvSpPr>
          <p:cNvPr id="16" name="Rounded Rectangle 15"/>
          <p:cNvSpPr/>
          <p:nvPr/>
        </p:nvSpPr>
        <p:spPr>
          <a:xfrm>
            <a:off x="1517700" y="3764774"/>
            <a:ext cx="2664296" cy="936104"/>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a:buFont typeface="Arial" panose="020B0604020202020204" pitchFamily="34" charset="0"/>
              <a:buChar char="•"/>
            </a:pPr>
            <a:r>
              <a:rPr lang="id-ID" sz="800" dirty="0">
                <a:solidFill>
                  <a:schemeClr val="tx1"/>
                </a:solidFill>
              </a:rPr>
              <a:t>Membuka diri, dapat memberikan pandanga</a:t>
            </a:r>
            <a:r>
              <a:rPr lang="en-US" sz="800" dirty="0">
                <a:solidFill>
                  <a:schemeClr val="tx1"/>
                </a:solidFill>
              </a:rPr>
              <a:t>n</a:t>
            </a:r>
            <a:r>
              <a:rPr lang="id-ID" sz="800" dirty="0">
                <a:solidFill>
                  <a:schemeClr val="tx1"/>
                </a:solidFill>
              </a:rPr>
              <a:t>/</a:t>
            </a:r>
            <a:r>
              <a:rPr lang="en-US" sz="800" dirty="0">
                <a:solidFill>
                  <a:schemeClr val="tx1"/>
                </a:solidFill>
              </a:rPr>
              <a:t> </a:t>
            </a:r>
            <a:r>
              <a:rPr lang="id-ID" sz="800" dirty="0">
                <a:solidFill>
                  <a:schemeClr val="tx1"/>
                </a:solidFill>
              </a:rPr>
              <a:t>kekhawatiran/      keluh kesah secara terbuka </a:t>
            </a:r>
            <a:endParaRPr lang="en-US" sz="800" dirty="0">
              <a:solidFill>
                <a:schemeClr val="tx1"/>
              </a:solidFill>
            </a:endParaRPr>
          </a:p>
          <a:p>
            <a:pPr marL="171450" lvl="0" indent="-171450" algn="just">
              <a:buFont typeface="Arial" panose="020B0604020202020204" pitchFamily="34" charset="0"/>
              <a:buChar char="•"/>
            </a:pPr>
            <a:r>
              <a:rPr lang="id-ID" sz="800" dirty="0">
                <a:solidFill>
                  <a:schemeClr val="tx1"/>
                </a:solidFill>
              </a:rPr>
              <a:t>Menerima  kehadiran Coach dan meyakini mereka mendengat dan memperhatikan dirinya </a:t>
            </a:r>
            <a:endParaRPr lang="en-US" sz="800" dirty="0">
              <a:solidFill>
                <a:schemeClr val="tx1"/>
              </a:solidFill>
            </a:endParaRPr>
          </a:p>
        </p:txBody>
      </p:sp>
      <p:sp>
        <p:nvSpPr>
          <p:cNvPr id="17" name="Rounded Rectangle 16"/>
          <p:cNvSpPr/>
          <p:nvPr/>
        </p:nvSpPr>
        <p:spPr>
          <a:xfrm>
            <a:off x="1517700" y="1232506"/>
            <a:ext cx="2664296" cy="1092108"/>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a:buFont typeface="Arial" panose="020B0604020202020204" pitchFamily="34" charset="0"/>
              <a:buChar char="•"/>
            </a:pPr>
            <a:r>
              <a:rPr lang="id-ID" sz="800" dirty="0">
                <a:solidFill>
                  <a:schemeClr val="tx1"/>
                </a:solidFill>
              </a:rPr>
              <a:t>Mengumpulkan informasi terkait topik yang akan dibahas</a:t>
            </a:r>
            <a:r>
              <a:rPr lang="en-US" sz="800" dirty="0">
                <a:solidFill>
                  <a:schemeClr val="tx1"/>
                </a:solidFill>
              </a:rPr>
              <a:t>: SKP, progress </a:t>
            </a:r>
            <a:r>
              <a:rPr lang="en-US" sz="800" dirty="0" err="1">
                <a:solidFill>
                  <a:schemeClr val="tx1"/>
                </a:solidFill>
              </a:rPr>
              <a:t>kegiatan</a:t>
            </a:r>
            <a:r>
              <a:rPr lang="en-US" sz="800" dirty="0">
                <a:solidFill>
                  <a:schemeClr val="tx1"/>
                </a:solidFill>
              </a:rPr>
              <a:t> </a:t>
            </a:r>
            <a:r>
              <a:rPr lang="en-US" sz="800" dirty="0" err="1">
                <a:solidFill>
                  <a:schemeClr val="tx1"/>
                </a:solidFill>
              </a:rPr>
              <a:t>tugas</a:t>
            </a:r>
            <a:r>
              <a:rPr lang="en-US" sz="800" dirty="0">
                <a:solidFill>
                  <a:schemeClr val="tx1"/>
                </a:solidFill>
              </a:rPr>
              <a:t> </a:t>
            </a:r>
            <a:r>
              <a:rPr lang="en-US" sz="800" dirty="0" err="1">
                <a:solidFill>
                  <a:schemeClr val="tx1"/>
                </a:solidFill>
              </a:rPr>
              <a:t>jabatan</a:t>
            </a:r>
            <a:r>
              <a:rPr lang="en-US" sz="800" dirty="0">
                <a:solidFill>
                  <a:schemeClr val="tx1"/>
                </a:solidFill>
              </a:rPr>
              <a:t>, </a:t>
            </a:r>
            <a:r>
              <a:rPr lang="en-US" sz="800" dirty="0" err="1">
                <a:solidFill>
                  <a:schemeClr val="tx1"/>
                </a:solidFill>
              </a:rPr>
              <a:t>inventraisasi</a:t>
            </a:r>
            <a:r>
              <a:rPr lang="en-US" sz="800" dirty="0">
                <a:solidFill>
                  <a:schemeClr val="tx1"/>
                </a:solidFill>
              </a:rPr>
              <a:t> </a:t>
            </a:r>
            <a:r>
              <a:rPr lang="en-US" sz="800" dirty="0" err="1">
                <a:solidFill>
                  <a:schemeClr val="tx1"/>
                </a:solidFill>
              </a:rPr>
              <a:t>masalah</a:t>
            </a:r>
            <a:r>
              <a:rPr lang="id-ID" sz="800" dirty="0">
                <a:solidFill>
                  <a:schemeClr val="tx1"/>
                </a:solidFill>
              </a:rPr>
              <a:t> </a:t>
            </a:r>
            <a:r>
              <a:rPr lang="en-US" sz="800" dirty="0">
                <a:solidFill>
                  <a:schemeClr val="tx1"/>
                </a:solidFill>
              </a:rPr>
              <a:t> </a:t>
            </a:r>
          </a:p>
          <a:p>
            <a:pPr marL="171450" lvl="0" indent="-171450" algn="just">
              <a:buFont typeface="Arial" panose="020B0604020202020204" pitchFamily="34" charset="0"/>
              <a:buChar char="•"/>
            </a:pPr>
            <a:r>
              <a:rPr lang="id-ID" sz="800" dirty="0">
                <a:solidFill>
                  <a:schemeClr val="tx1"/>
                </a:solidFill>
              </a:rPr>
              <a:t>Membahas hal-hal penting terkait topik bahasan </a:t>
            </a:r>
            <a:endParaRPr lang="en-US" sz="800" dirty="0">
              <a:solidFill>
                <a:schemeClr val="tx1"/>
              </a:solidFill>
            </a:endParaRPr>
          </a:p>
        </p:txBody>
      </p:sp>
      <p:sp>
        <p:nvSpPr>
          <p:cNvPr id="20" name="Rounded Rectangle 19"/>
          <p:cNvSpPr/>
          <p:nvPr/>
        </p:nvSpPr>
        <p:spPr>
          <a:xfrm>
            <a:off x="4299347" y="3764774"/>
            <a:ext cx="2664296" cy="936104"/>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800" dirty="0" err="1">
                <a:solidFill>
                  <a:schemeClr val="tx1"/>
                </a:solidFill>
              </a:rPr>
              <a:t>Percaya</a:t>
            </a:r>
            <a:r>
              <a:rPr lang="en-US" sz="800" dirty="0">
                <a:solidFill>
                  <a:schemeClr val="tx1"/>
                </a:solidFill>
              </a:rPr>
              <a:t> </a:t>
            </a:r>
            <a:r>
              <a:rPr lang="en-US" sz="800" dirty="0" err="1">
                <a:solidFill>
                  <a:schemeClr val="tx1"/>
                </a:solidFill>
              </a:rPr>
              <a:t>pada</a:t>
            </a:r>
            <a:r>
              <a:rPr lang="en-US" sz="800" dirty="0">
                <a:solidFill>
                  <a:schemeClr val="tx1"/>
                </a:solidFill>
              </a:rPr>
              <a:t> Coach </a:t>
            </a:r>
            <a:r>
              <a:rPr lang="en-US" sz="800" dirty="0" err="1">
                <a:solidFill>
                  <a:schemeClr val="tx1"/>
                </a:solidFill>
              </a:rPr>
              <a:t>sebagai</a:t>
            </a:r>
            <a:r>
              <a:rPr lang="en-US" sz="800" dirty="0">
                <a:solidFill>
                  <a:schemeClr val="tx1"/>
                </a:solidFill>
              </a:rPr>
              <a:t> orang yang </a:t>
            </a:r>
            <a:r>
              <a:rPr lang="en-US" sz="800" dirty="0" err="1">
                <a:solidFill>
                  <a:schemeClr val="tx1"/>
                </a:solidFill>
              </a:rPr>
              <a:t>berpengalaman</a:t>
            </a:r>
            <a:r>
              <a:rPr lang="en-US" sz="800" dirty="0">
                <a:solidFill>
                  <a:schemeClr val="tx1"/>
                </a:solidFill>
              </a:rPr>
              <a:t> </a:t>
            </a:r>
            <a:r>
              <a:rPr lang="en-US" sz="800" dirty="0" err="1">
                <a:solidFill>
                  <a:schemeClr val="tx1"/>
                </a:solidFill>
              </a:rPr>
              <a:t>dan</a:t>
            </a:r>
            <a:r>
              <a:rPr lang="en-US" sz="800" dirty="0">
                <a:solidFill>
                  <a:schemeClr val="tx1"/>
                </a:solidFill>
              </a:rPr>
              <a:t> </a:t>
            </a:r>
            <a:r>
              <a:rPr lang="en-US" sz="800" dirty="0" err="1">
                <a:solidFill>
                  <a:schemeClr val="tx1"/>
                </a:solidFill>
              </a:rPr>
              <a:t>akan</a:t>
            </a:r>
            <a:r>
              <a:rPr lang="en-US" sz="800" dirty="0">
                <a:solidFill>
                  <a:schemeClr val="tx1"/>
                </a:solidFill>
              </a:rPr>
              <a:t> </a:t>
            </a:r>
            <a:r>
              <a:rPr lang="en-US" sz="800" dirty="0" err="1">
                <a:solidFill>
                  <a:schemeClr val="tx1"/>
                </a:solidFill>
              </a:rPr>
              <a:t>membantu</a:t>
            </a:r>
            <a:r>
              <a:rPr lang="en-US" sz="800" dirty="0">
                <a:solidFill>
                  <a:schemeClr val="tx1"/>
                </a:solidFill>
              </a:rPr>
              <a:t> </a:t>
            </a:r>
          </a:p>
          <a:p>
            <a:pPr marL="171450" lvl="0" indent="-171450">
              <a:buFont typeface="Arial" panose="020B0604020202020204" pitchFamily="34" charset="0"/>
              <a:buChar char="•"/>
            </a:pPr>
            <a:r>
              <a:rPr lang="id-ID" sz="800" dirty="0">
                <a:solidFill>
                  <a:schemeClr val="tx1"/>
                </a:solidFill>
              </a:rPr>
              <a:t>Atasan langsung memperhatikan dan mendengarkan permasalahan dan pemikiran saya</a:t>
            </a:r>
            <a:endParaRPr lang="en-US" sz="800" dirty="0">
              <a:solidFill>
                <a:schemeClr val="tx1"/>
              </a:solidFill>
            </a:endParaRPr>
          </a:p>
          <a:p>
            <a:pPr marL="171450" lvl="0" indent="-171450">
              <a:buFont typeface="Arial" panose="020B0604020202020204" pitchFamily="34" charset="0"/>
              <a:buChar char="•"/>
            </a:pPr>
            <a:r>
              <a:rPr lang="id-ID" sz="800" dirty="0">
                <a:solidFill>
                  <a:schemeClr val="tx1"/>
                </a:solidFill>
              </a:rPr>
              <a:t>Saya mendapat kesempatan untuk berubah, mengembangkan dan memperbaiki diri</a:t>
            </a:r>
            <a:endParaRPr lang="en-US" sz="800" dirty="0">
              <a:solidFill>
                <a:schemeClr val="tx1"/>
              </a:solidFill>
            </a:endParaRPr>
          </a:p>
        </p:txBody>
      </p:sp>
      <p:sp>
        <p:nvSpPr>
          <p:cNvPr id="21" name="Rounded Rectangle 20"/>
          <p:cNvSpPr/>
          <p:nvPr/>
        </p:nvSpPr>
        <p:spPr>
          <a:xfrm>
            <a:off x="7092032" y="3764774"/>
            <a:ext cx="2664296" cy="936104"/>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id-ID" sz="800" dirty="0">
                <a:solidFill>
                  <a:schemeClr val="tx1"/>
                </a:solidFill>
              </a:rPr>
              <a:t>Saya adalah teman bagi Atasan</a:t>
            </a:r>
            <a:r>
              <a:rPr lang="en-US" sz="800" dirty="0">
                <a:solidFill>
                  <a:schemeClr val="tx1"/>
                </a:solidFill>
              </a:rPr>
              <a:t> </a:t>
            </a:r>
            <a:r>
              <a:rPr lang="id-ID" sz="800" dirty="0">
                <a:solidFill>
                  <a:schemeClr val="tx1"/>
                </a:solidFill>
              </a:rPr>
              <a:t> dalam menyelesaikan masalah, mengembangkan ide-ide, menghasilkan kinerja terbaik</a:t>
            </a:r>
            <a:endParaRPr lang="en-US" sz="800" dirty="0">
              <a:solidFill>
                <a:schemeClr val="tx1"/>
              </a:solidFill>
            </a:endParaRPr>
          </a:p>
          <a:p>
            <a:pPr marL="171450" lvl="0" indent="-171450">
              <a:buFont typeface="Arial" panose="020B0604020202020204" pitchFamily="34" charset="0"/>
              <a:buChar char="•"/>
            </a:pPr>
            <a:r>
              <a:rPr lang="id-ID" sz="800" dirty="0">
                <a:solidFill>
                  <a:schemeClr val="tx1"/>
                </a:solidFill>
              </a:rPr>
              <a:t>Saya bertanggung jawab atas pengembangan diri sendiri, sehingga saya harus belajar dan bertindak </a:t>
            </a:r>
            <a:r>
              <a:rPr lang="en-US" sz="800" dirty="0" err="1">
                <a:solidFill>
                  <a:schemeClr val="tx1"/>
                </a:solidFill>
              </a:rPr>
              <a:t>untuk</a:t>
            </a:r>
            <a:r>
              <a:rPr lang="en-US" sz="800" dirty="0">
                <a:solidFill>
                  <a:schemeClr val="tx1"/>
                </a:solidFill>
              </a:rPr>
              <a:t> </a:t>
            </a:r>
            <a:r>
              <a:rPr lang="en-US" sz="800" dirty="0" err="1">
                <a:solidFill>
                  <a:schemeClr val="tx1"/>
                </a:solidFill>
              </a:rPr>
              <a:t>mencapai</a:t>
            </a:r>
            <a:r>
              <a:rPr lang="en-US" sz="800" dirty="0">
                <a:solidFill>
                  <a:schemeClr val="tx1"/>
                </a:solidFill>
              </a:rPr>
              <a:t> </a:t>
            </a:r>
            <a:r>
              <a:rPr lang="en-US" sz="800" dirty="0" err="1">
                <a:solidFill>
                  <a:schemeClr val="tx1"/>
                </a:solidFill>
              </a:rPr>
              <a:t>sukses</a:t>
            </a:r>
            <a:r>
              <a:rPr lang="en-US" sz="800" dirty="0">
                <a:solidFill>
                  <a:schemeClr val="tx1"/>
                </a:solidFill>
              </a:rPr>
              <a:t> </a:t>
            </a:r>
            <a:r>
              <a:rPr lang="en-US" sz="800" dirty="0" err="1">
                <a:solidFill>
                  <a:schemeClr val="tx1"/>
                </a:solidFill>
              </a:rPr>
              <a:t>kinerja</a:t>
            </a:r>
            <a:r>
              <a:rPr lang="en-US" sz="800" dirty="0">
                <a:solidFill>
                  <a:schemeClr val="tx1"/>
                </a:solidFill>
              </a:rPr>
              <a:t>.  </a:t>
            </a:r>
          </a:p>
        </p:txBody>
      </p:sp>
      <p:sp>
        <p:nvSpPr>
          <p:cNvPr id="22" name="Rounded Rectangle 21"/>
          <p:cNvSpPr/>
          <p:nvPr/>
        </p:nvSpPr>
        <p:spPr>
          <a:xfrm>
            <a:off x="1517700" y="2396622"/>
            <a:ext cx="2664296" cy="1224136"/>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a:buFont typeface="Arial" panose="020B0604020202020204" pitchFamily="34" charset="0"/>
              <a:buChar char="•"/>
            </a:pPr>
            <a:r>
              <a:rPr lang="id-ID" sz="800" dirty="0">
                <a:solidFill>
                  <a:schemeClr val="tx1"/>
                </a:solidFill>
              </a:rPr>
              <a:t>Memahami situasi yang dihadapi Coachee</a:t>
            </a:r>
            <a:endParaRPr lang="en-US" sz="800" dirty="0">
              <a:solidFill>
                <a:schemeClr val="tx1"/>
              </a:solidFill>
            </a:endParaRPr>
          </a:p>
          <a:p>
            <a:pPr marL="171450" lvl="0" indent="-171450" algn="just">
              <a:buFont typeface="Arial" panose="020B0604020202020204" pitchFamily="34" charset="0"/>
              <a:buChar char="•"/>
            </a:pPr>
            <a:r>
              <a:rPr lang="id-ID" sz="800" dirty="0">
                <a:solidFill>
                  <a:schemeClr val="tx1"/>
                </a:solidFill>
              </a:rPr>
              <a:t>Lebih banyak mendengarkan secara aktif aspirasi Caochee</a:t>
            </a:r>
            <a:r>
              <a:rPr lang="en-US" sz="800" dirty="0">
                <a:solidFill>
                  <a:schemeClr val="tx1"/>
                </a:solidFill>
              </a:rPr>
              <a:t> </a:t>
            </a:r>
          </a:p>
          <a:p>
            <a:pPr marL="171450" lvl="0" indent="-171450" algn="just">
              <a:buFont typeface="Arial" panose="020B0604020202020204" pitchFamily="34" charset="0"/>
              <a:buChar char="•"/>
            </a:pPr>
            <a:r>
              <a:rPr lang="id-ID" sz="800" dirty="0">
                <a:solidFill>
                  <a:schemeClr val="tx1"/>
                </a:solidFill>
              </a:rPr>
              <a:t>Memahami pandangan/kekhawatiran/Keluh Kesah Coachee</a:t>
            </a:r>
            <a:endParaRPr lang="en-US" sz="800" dirty="0">
              <a:solidFill>
                <a:schemeClr val="tx1"/>
              </a:solidFill>
            </a:endParaRPr>
          </a:p>
          <a:p>
            <a:pPr marL="171450" lvl="0" indent="-171450" algn="just">
              <a:buFont typeface="Arial" panose="020B0604020202020204" pitchFamily="34" charset="0"/>
              <a:buChar char="•"/>
            </a:pPr>
            <a:r>
              <a:rPr lang="id-ID" sz="800" dirty="0">
                <a:solidFill>
                  <a:schemeClr val="tx1"/>
                </a:solidFill>
              </a:rPr>
              <a:t>Menerima  pendapat Coachee, </a:t>
            </a:r>
            <a:r>
              <a:rPr lang="en-US" sz="800" dirty="0">
                <a:solidFill>
                  <a:schemeClr val="tx1"/>
                </a:solidFill>
              </a:rPr>
              <a:t> </a:t>
            </a:r>
          </a:p>
        </p:txBody>
      </p:sp>
      <p:sp>
        <p:nvSpPr>
          <p:cNvPr id="23" name="Rounded Rectangle 22"/>
          <p:cNvSpPr/>
          <p:nvPr/>
        </p:nvSpPr>
        <p:spPr>
          <a:xfrm>
            <a:off x="7092032" y="2396622"/>
            <a:ext cx="2664296" cy="1224136"/>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id-ID" sz="800" dirty="0">
                <a:solidFill>
                  <a:schemeClr val="tx1"/>
                </a:solidFill>
              </a:rPr>
              <a:t>Kita mempertimbangkan beberapa alternatif dan memilih yang terbaik</a:t>
            </a:r>
            <a:endParaRPr lang="en-US" sz="800" dirty="0">
              <a:solidFill>
                <a:schemeClr val="tx1"/>
              </a:solidFill>
            </a:endParaRPr>
          </a:p>
          <a:p>
            <a:pPr marL="171450" lvl="0" indent="-171450">
              <a:buFont typeface="Arial" panose="020B0604020202020204" pitchFamily="34" charset="0"/>
              <a:buChar char="•"/>
            </a:pPr>
            <a:r>
              <a:rPr lang="id-ID" sz="800" dirty="0">
                <a:solidFill>
                  <a:schemeClr val="tx1"/>
                </a:solidFill>
              </a:rPr>
              <a:t>Saya peduli dengan </a:t>
            </a:r>
            <a:r>
              <a:rPr lang="en-US" sz="800" dirty="0">
                <a:solidFill>
                  <a:schemeClr val="tx1"/>
                </a:solidFill>
              </a:rPr>
              <a:t> </a:t>
            </a:r>
            <a:r>
              <a:rPr lang="en-US" sz="800" dirty="0" err="1">
                <a:solidFill>
                  <a:schemeClr val="tx1"/>
                </a:solidFill>
              </a:rPr>
              <a:t>sukses</a:t>
            </a:r>
            <a:r>
              <a:rPr lang="en-US" sz="800" dirty="0">
                <a:solidFill>
                  <a:schemeClr val="tx1"/>
                </a:solidFill>
              </a:rPr>
              <a:t>  </a:t>
            </a:r>
            <a:r>
              <a:rPr lang="en-US" sz="800" dirty="0" err="1">
                <a:solidFill>
                  <a:schemeClr val="tx1"/>
                </a:solidFill>
              </a:rPr>
              <a:t>pencapain</a:t>
            </a:r>
            <a:r>
              <a:rPr lang="en-US" sz="800" dirty="0">
                <a:solidFill>
                  <a:schemeClr val="tx1"/>
                </a:solidFill>
              </a:rPr>
              <a:t> </a:t>
            </a:r>
            <a:r>
              <a:rPr lang="en-US" sz="800" dirty="0" err="1">
                <a:solidFill>
                  <a:schemeClr val="tx1"/>
                </a:solidFill>
              </a:rPr>
              <a:t>kinerja</a:t>
            </a:r>
            <a:r>
              <a:rPr lang="en-US" sz="800" dirty="0">
                <a:solidFill>
                  <a:schemeClr val="tx1"/>
                </a:solidFill>
              </a:rPr>
              <a:t>  </a:t>
            </a:r>
            <a:r>
              <a:rPr lang="id-ID" sz="800" dirty="0">
                <a:solidFill>
                  <a:schemeClr val="tx1"/>
                </a:solidFill>
              </a:rPr>
              <a:t>dan turut bertanggung jawab atas kesuksesannya</a:t>
            </a:r>
            <a:endParaRPr lang="en-US" sz="800" dirty="0">
              <a:solidFill>
                <a:schemeClr val="tx1"/>
              </a:solidFill>
            </a:endParaRPr>
          </a:p>
          <a:p>
            <a:pPr marL="171450" lvl="0" indent="-171450">
              <a:buFont typeface="Arial" panose="020B0604020202020204" pitchFamily="34" charset="0"/>
              <a:buChar char="•"/>
            </a:pPr>
            <a:r>
              <a:rPr lang="id-ID" sz="800" dirty="0">
                <a:solidFill>
                  <a:schemeClr val="tx1"/>
                </a:solidFill>
              </a:rPr>
              <a:t>Saya membantu mereka untuk mendapatkan solusi terbaik</a:t>
            </a:r>
            <a:endParaRPr lang="en-US" sz="800" dirty="0">
              <a:solidFill>
                <a:schemeClr val="tx1"/>
              </a:solidFill>
            </a:endParaRPr>
          </a:p>
        </p:txBody>
      </p:sp>
      <p:sp>
        <p:nvSpPr>
          <p:cNvPr id="24" name="Rounded Rectangle 23"/>
          <p:cNvSpPr/>
          <p:nvPr/>
        </p:nvSpPr>
        <p:spPr>
          <a:xfrm>
            <a:off x="4299347" y="2396622"/>
            <a:ext cx="2664296" cy="1224136"/>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id-ID" sz="800" dirty="0">
                <a:solidFill>
                  <a:schemeClr val="tx1"/>
                </a:solidFill>
              </a:rPr>
              <a:t>Saya mengajukan pertanyaan</a:t>
            </a:r>
            <a:r>
              <a:rPr lang="en-US" sz="800" dirty="0">
                <a:solidFill>
                  <a:schemeClr val="tx1"/>
                </a:solidFill>
              </a:rPr>
              <a:t> </a:t>
            </a:r>
            <a:r>
              <a:rPr lang="id-ID" sz="800" dirty="0">
                <a:solidFill>
                  <a:schemeClr val="tx1"/>
                </a:solidFill>
              </a:rPr>
              <a:t>untuk membantu Coachee, </a:t>
            </a:r>
            <a:r>
              <a:rPr lang="en-US" sz="800" dirty="0">
                <a:solidFill>
                  <a:schemeClr val="tx1"/>
                </a:solidFill>
              </a:rPr>
              <a:t> </a:t>
            </a:r>
            <a:r>
              <a:rPr lang="id-ID" sz="800" dirty="0">
                <a:solidFill>
                  <a:schemeClr val="tx1"/>
                </a:solidFill>
              </a:rPr>
              <a:t>menemukenali penyebab terjadinya situasi yang menjadi topik bahasan</a:t>
            </a:r>
            <a:endParaRPr lang="en-US" sz="800" dirty="0">
              <a:solidFill>
                <a:schemeClr val="tx1"/>
              </a:solidFill>
            </a:endParaRPr>
          </a:p>
          <a:p>
            <a:pPr marL="171450" lvl="0" indent="-171450">
              <a:buFont typeface="Arial" panose="020B0604020202020204" pitchFamily="34" charset="0"/>
              <a:buChar char="•"/>
            </a:pPr>
            <a:r>
              <a:rPr lang="id-ID" sz="800" dirty="0">
                <a:solidFill>
                  <a:schemeClr val="tx1"/>
                </a:solidFill>
              </a:rPr>
              <a:t>Saya memanfaatkan pengetahuan dan pengalaman yang dimiliki untuk memberikan pandangan yang lebih luas</a:t>
            </a:r>
            <a:endParaRPr lang="en-US" sz="800" dirty="0">
              <a:solidFill>
                <a:schemeClr val="tx1"/>
              </a:solidFill>
            </a:endParaRPr>
          </a:p>
          <a:p>
            <a:pPr marL="171450" lvl="0" indent="-171450">
              <a:buFont typeface="Arial" panose="020B0604020202020204" pitchFamily="34" charset="0"/>
              <a:buChar char="•"/>
            </a:pPr>
            <a:r>
              <a:rPr lang="id-ID" sz="800" dirty="0">
                <a:solidFill>
                  <a:schemeClr val="tx1"/>
                </a:solidFill>
              </a:rPr>
              <a:t>Saya memberikan peluang untuk perubahan, pengembangan atau pun perbaikan diri bagi Coachee</a:t>
            </a:r>
            <a:endParaRPr lang="en-US" sz="800" dirty="0">
              <a:solidFill>
                <a:schemeClr val="tx1"/>
              </a:solidFill>
            </a:endParaRPr>
          </a:p>
        </p:txBody>
      </p:sp>
      <p:sp>
        <p:nvSpPr>
          <p:cNvPr id="25" name="Rounded Rectangle 24"/>
          <p:cNvSpPr/>
          <p:nvPr/>
        </p:nvSpPr>
        <p:spPr>
          <a:xfrm>
            <a:off x="1517700" y="4907377"/>
            <a:ext cx="2664296" cy="1512168"/>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SG" sz="800" dirty="0" err="1">
                <a:solidFill>
                  <a:schemeClr val="tx1"/>
                </a:solidFill>
              </a:rPr>
              <a:t>Bagaimana</a:t>
            </a:r>
            <a:r>
              <a:rPr lang="en-SG" sz="800" dirty="0">
                <a:solidFill>
                  <a:schemeClr val="tx1"/>
                </a:solidFill>
              </a:rPr>
              <a:t> </a:t>
            </a:r>
            <a:r>
              <a:rPr lang="en-SG" sz="800" dirty="0" err="1">
                <a:solidFill>
                  <a:schemeClr val="tx1"/>
                </a:solidFill>
              </a:rPr>
              <a:t>dengan</a:t>
            </a:r>
            <a:r>
              <a:rPr lang="en-SG" sz="800" dirty="0">
                <a:solidFill>
                  <a:schemeClr val="tx1"/>
                </a:solidFill>
              </a:rPr>
              <a:t> </a:t>
            </a:r>
            <a:r>
              <a:rPr lang="en-SG" sz="800" dirty="0" err="1">
                <a:solidFill>
                  <a:schemeClr val="tx1"/>
                </a:solidFill>
              </a:rPr>
              <a:t>kemajuan</a:t>
            </a:r>
            <a:r>
              <a:rPr lang="en-SG" sz="800" dirty="0">
                <a:solidFill>
                  <a:schemeClr val="tx1"/>
                </a:solidFill>
              </a:rPr>
              <a:t> </a:t>
            </a:r>
            <a:r>
              <a:rPr lang="en-SG" sz="800" dirty="0" err="1">
                <a:solidFill>
                  <a:schemeClr val="tx1"/>
                </a:solidFill>
              </a:rPr>
              <a:t>pencapaian</a:t>
            </a:r>
            <a:r>
              <a:rPr lang="en-SG" sz="800" dirty="0">
                <a:solidFill>
                  <a:schemeClr val="tx1"/>
                </a:solidFill>
              </a:rPr>
              <a:t> Target </a:t>
            </a:r>
            <a:r>
              <a:rPr lang="en-SG" sz="800" dirty="0" err="1">
                <a:solidFill>
                  <a:schemeClr val="tx1"/>
                </a:solidFill>
              </a:rPr>
              <a:t>Kinerja</a:t>
            </a:r>
            <a:r>
              <a:rPr lang="en-SG" sz="800" dirty="0">
                <a:solidFill>
                  <a:schemeClr val="tx1"/>
                </a:solidFill>
              </a:rPr>
              <a:t> </a:t>
            </a:r>
            <a:r>
              <a:rPr lang="en-SG" sz="800" dirty="0" err="1">
                <a:solidFill>
                  <a:schemeClr val="tx1"/>
                </a:solidFill>
              </a:rPr>
              <a:t>anda</a:t>
            </a:r>
            <a:r>
              <a:rPr lang="en-SG" sz="800" dirty="0">
                <a:solidFill>
                  <a:schemeClr val="tx1"/>
                </a:solidFill>
              </a:rPr>
              <a:t>? </a:t>
            </a:r>
            <a:endParaRPr lang="en-US" sz="800" dirty="0">
              <a:solidFill>
                <a:schemeClr val="tx1"/>
              </a:solidFill>
            </a:endParaRPr>
          </a:p>
          <a:p>
            <a:pPr marL="171450" lvl="0" indent="-171450">
              <a:buFont typeface="Arial" panose="020B0604020202020204" pitchFamily="34" charset="0"/>
              <a:buChar char="•"/>
            </a:pPr>
            <a:r>
              <a:rPr lang="en-US" sz="800" dirty="0">
                <a:solidFill>
                  <a:schemeClr val="tx1"/>
                </a:solidFill>
              </a:rPr>
              <a:t> </a:t>
            </a:r>
            <a:r>
              <a:rPr lang="en-SG" sz="800" dirty="0" err="1">
                <a:solidFill>
                  <a:schemeClr val="tx1"/>
                </a:solidFill>
              </a:rPr>
              <a:t>Memperhatikan</a:t>
            </a:r>
            <a:r>
              <a:rPr lang="en-SG" sz="800" dirty="0">
                <a:solidFill>
                  <a:schemeClr val="tx1"/>
                </a:solidFill>
              </a:rPr>
              <a:t> </a:t>
            </a:r>
            <a:r>
              <a:rPr lang="en-SG" sz="800" dirty="0" err="1">
                <a:solidFill>
                  <a:schemeClr val="tx1"/>
                </a:solidFill>
              </a:rPr>
              <a:t>situasi</a:t>
            </a:r>
            <a:r>
              <a:rPr lang="en-SG" sz="800" dirty="0">
                <a:solidFill>
                  <a:schemeClr val="tx1"/>
                </a:solidFill>
              </a:rPr>
              <a:t> </a:t>
            </a:r>
            <a:r>
              <a:rPr lang="en-SG" sz="800" dirty="0" err="1">
                <a:solidFill>
                  <a:schemeClr val="tx1"/>
                </a:solidFill>
              </a:rPr>
              <a:t>saat</a:t>
            </a:r>
            <a:r>
              <a:rPr lang="en-SG" sz="800" dirty="0">
                <a:solidFill>
                  <a:schemeClr val="tx1"/>
                </a:solidFill>
              </a:rPr>
              <a:t> </a:t>
            </a:r>
            <a:r>
              <a:rPr lang="en-SG" sz="800" dirty="0" err="1">
                <a:solidFill>
                  <a:schemeClr val="tx1"/>
                </a:solidFill>
              </a:rPr>
              <a:t>ini</a:t>
            </a:r>
            <a:r>
              <a:rPr lang="en-SG" sz="800" dirty="0">
                <a:solidFill>
                  <a:schemeClr val="tx1"/>
                </a:solidFill>
              </a:rPr>
              <a:t>, </a:t>
            </a:r>
            <a:r>
              <a:rPr lang="en-SG" sz="800" dirty="0" err="1">
                <a:solidFill>
                  <a:schemeClr val="tx1"/>
                </a:solidFill>
              </a:rPr>
              <a:t>apakah</a:t>
            </a:r>
            <a:r>
              <a:rPr lang="en-SG" sz="800" dirty="0">
                <a:solidFill>
                  <a:schemeClr val="tx1"/>
                </a:solidFill>
              </a:rPr>
              <a:t> </a:t>
            </a:r>
            <a:r>
              <a:rPr lang="en-SG" sz="800" dirty="0" err="1">
                <a:solidFill>
                  <a:schemeClr val="tx1"/>
                </a:solidFill>
              </a:rPr>
              <a:t>ada</a:t>
            </a:r>
            <a:r>
              <a:rPr lang="en-SG" sz="800" dirty="0">
                <a:solidFill>
                  <a:schemeClr val="tx1"/>
                </a:solidFill>
              </a:rPr>
              <a:t> </a:t>
            </a:r>
            <a:r>
              <a:rPr lang="en-SG" sz="800" dirty="0" err="1">
                <a:solidFill>
                  <a:schemeClr val="tx1"/>
                </a:solidFill>
              </a:rPr>
              <a:t>kendala</a:t>
            </a:r>
            <a:r>
              <a:rPr lang="en-SG" sz="800" dirty="0">
                <a:solidFill>
                  <a:schemeClr val="tx1"/>
                </a:solidFill>
              </a:rPr>
              <a:t> yang </a:t>
            </a:r>
            <a:r>
              <a:rPr lang="en-SG" sz="800" dirty="0" err="1">
                <a:solidFill>
                  <a:schemeClr val="tx1"/>
                </a:solidFill>
              </a:rPr>
              <a:t>anda</a:t>
            </a:r>
            <a:r>
              <a:rPr lang="en-SG" sz="800" dirty="0">
                <a:solidFill>
                  <a:schemeClr val="tx1"/>
                </a:solidFill>
              </a:rPr>
              <a:t> </a:t>
            </a:r>
            <a:r>
              <a:rPr lang="en-SG" sz="800" dirty="0" err="1">
                <a:solidFill>
                  <a:schemeClr val="tx1"/>
                </a:solidFill>
              </a:rPr>
              <a:t>temui</a:t>
            </a:r>
            <a:r>
              <a:rPr lang="en-SG" sz="800" dirty="0">
                <a:solidFill>
                  <a:schemeClr val="tx1"/>
                </a:solidFill>
              </a:rPr>
              <a:t> </a:t>
            </a:r>
            <a:r>
              <a:rPr lang="en-SG" sz="800" dirty="0" err="1">
                <a:solidFill>
                  <a:schemeClr val="tx1"/>
                </a:solidFill>
              </a:rPr>
              <a:t>sehingga</a:t>
            </a:r>
            <a:r>
              <a:rPr lang="en-SG" sz="800" dirty="0">
                <a:solidFill>
                  <a:schemeClr val="tx1"/>
                </a:solidFill>
              </a:rPr>
              <a:t> </a:t>
            </a:r>
            <a:r>
              <a:rPr lang="en-SG" sz="800" dirty="0" err="1">
                <a:solidFill>
                  <a:schemeClr val="tx1"/>
                </a:solidFill>
              </a:rPr>
              <a:t>kemungkinan</a:t>
            </a:r>
            <a:r>
              <a:rPr lang="en-SG" sz="800" dirty="0">
                <a:solidFill>
                  <a:schemeClr val="tx1"/>
                </a:solidFill>
              </a:rPr>
              <a:t> </a:t>
            </a:r>
            <a:r>
              <a:rPr lang="en-SG" sz="800" dirty="0" err="1">
                <a:solidFill>
                  <a:schemeClr val="tx1"/>
                </a:solidFill>
              </a:rPr>
              <a:t>menghambat</a:t>
            </a:r>
            <a:r>
              <a:rPr lang="en-SG" sz="800" dirty="0">
                <a:solidFill>
                  <a:schemeClr val="tx1"/>
                </a:solidFill>
              </a:rPr>
              <a:t> target </a:t>
            </a:r>
            <a:r>
              <a:rPr lang="en-SG" sz="800" dirty="0" err="1">
                <a:solidFill>
                  <a:schemeClr val="tx1"/>
                </a:solidFill>
              </a:rPr>
              <a:t>penyelesaian</a:t>
            </a:r>
            <a:r>
              <a:rPr lang="en-SG" sz="800" dirty="0">
                <a:solidFill>
                  <a:schemeClr val="tx1"/>
                </a:solidFill>
              </a:rPr>
              <a:t> SKP? </a:t>
            </a:r>
          </a:p>
          <a:p>
            <a:pPr marL="171450" lvl="0" indent="-171450">
              <a:buFont typeface="Arial" panose="020B0604020202020204" pitchFamily="34" charset="0"/>
              <a:buChar char="•"/>
            </a:pPr>
            <a:r>
              <a:rPr lang="en-SG" sz="800" dirty="0" err="1">
                <a:solidFill>
                  <a:schemeClr val="tx1"/>
                </a:solidFill>
              </a:rPr>
              <a:t>Ketika</a:t>
            </a:r>
            <a:r>
              <a:rPr lang="en-SG" sz="800" dirty="0">
                <a:solidFill>
                  <a:schemeClr val="tx1"/>
                </a:solidFill>
              </a:rPr>
              <a:t> </a:t>
            </a:r>
            <a:r>
              <a:rPr lang="en-SG" sz="800" dirty="0" err="1">
                <a:solidFill>
                  <a:schemeClr val="tx1"/>
                </a:solidFill>
              </a:rPr>
              <a:t>anda</a:t>
            </a:r>
            <a:r>
              <a:rPr lang="en-SG" sz="800" dirty="0">
                <a:solidFill>
                  <a:schemeClr val="tx1"/>
                </a:solidFill>
              </a:rPr>
              <a:t> </a:t>
            </a:r>
            <a:r>
              <a:rPr lang="en-SG" sz="800" dirty="0" err="1">
                <a:solidFill>
                  <a:schemeClr val="tx1"/>
                </a:solidFill>
              </a:rPr>
              <a:t>menghadapi</a:t>
            </a:r>
            <a:r>
              <a:rPr lang="en-SG" sz="800" dirty="0">
                <a:solidFill>
                  <a:schemeClr val="tx1"/>
                </a:solidFill>
              </a:rPr>
              <a:t> </a:t>
            </a:r>
            <a:r>
              <a:rPr lang="en-SG" sz="800" dirty="0" err="1">
                <a:solidFill>
                  <a:schemeClr val="tx1"/>
                </a:solidFill>
              </a:rPr>
              <a:t>suatu</a:t>
            </a:r>
            <a:r>
              <a:rPr lang="en-SG" sz="800" dirty="0">
                <a:solidFill>
                  <a:schemeClr val="tx1"/>
                </a:solidFill>
              </a:rPr>
              <a:t> </a:t>
            </a:r>
            <a:r>
              <a:rPr lang="en-SG" sz="800" dirty="0" err="1">
                <a:solidFill>
                  <a:schemeClr val="tx1"/>
                </a:solidFill>
              </a:rPr>
              <a:t>kendala</a:t>
            </a:r>
            <a:r>
              <a:rPr lang="en-SG" sz="800" dirty="0">
                <a:solidFill>
                  <a:schemeClr val="tx1"/>
                </a:solidFill>
              </a:rPr>
              <a:t> </a:t>
            </a:r>
            <a:r>
              <a:rPr lang="en-SG" sz="800" dirty="0" err="1">
                <a:solidFill>
                  <a:schemeClr val="tx1"/>
                </a:solidFill>
              </a:rPr>
              <a:t>atau</a:t>
            </a:r>
            <a:r>
              <a:rPr lang="en-SG" sz="800" dirty="0">
                <a:solidFill>
                  <a:schemeClr val="tx1"/>
                </a:solidFill>
              </a:rPr>
              <a:t> </a:t>
            </a:r>
            <a:r>
              <a:rPr lang="en-SG" sz="800" dirty="0" err="1">
                <a:solidFill>
                  <a:schemeClr val="tx1"/>
                </a:solidFill>
              </a:rPr>
              <a:t>hambatan</a:t>
            </a:r>
            <a:r>
              <a:rPr lang="en-SG" sz="800" dirty="0">
                <a:solidFill>
                  <a:schemeClr val="tx1"/>
                </a:solidFill>
              </a:rPr>
              <a:t> </a:t>
            </a:r>
            <a:r>
              <a:rPr lang="en-SG" sz="800" dirty="0" err="1">
                <a:solidFill>
                  <a:schemeClr val="tx1"/>
                </a:solidFill>
              </a:rPr>
              <a:t>dalam</a:t>
            </a:r>
            <a:r>
              <a:rPr lang="en-SG" sz="800" dirty="0">
                <a:solidFill>
                  <a:schemeClr val="tx1"/>
                </a:solidFill>
              </a:rPr>
              <a:t> </a:t>
            </a:r>
            <a:r>
              <a:rPr lang="en-SG" sz="800" dirty="0" err="1">
                <a:solidFill>
                  <a:schemeClr val="tx1"/>
                </a:solidFill>
              </a:rPr>
              <a:t>mencapai</a:t>
            </a:r>
            <a:r>
              <a:rPr lang="en-SG" sz="800" dirty="0">
                <a:solidFill>
                  <a:schemeClr val="tx1"/>
                </a:solidFill>
              </a:rPr>
              <a:t> </a:t>
            </a:r>
            <a:r>
              <a:rPr lang="en-SG" sz="800" dirty="0" err="1">
                <a:solidFill>
                  <a:schemeClr val="tx1"/>
                </a:solidFill>
              </a:rPr>
              <a:t>suatu</a:t>
            </a:r>
            <a:r>
              <a:rPr lang="en-SG" sz="800" dirty="0">
                <a:solidFill>
                  <a:schemeClr val="tx1"/>
                </a:solidFill>
              </a:rPr>
              <a:t> target/ </a:t>
            </a:r>
            <a:r>
              <a:rPr lang="en-SG" sz="800" dirty="0" err="1">
                <a:solidFill>
                  <a:schemeClr val="tx1"/>
                </a:solidFill>
              </a:rPr>
              <a:t>keinginan</a:t>
            </a:r>
            <a:r>
              <a:rPr lang="en-SG" sz="800" dirty="0">
                <a:solidFill>
                  <a:schemeClr val="tx1"/>
                </a:solidFill>
              </a:rPr>
              <a:t>, </a:t>
            </a:r>
            <a:r>
              <a:rPr lang="en-SG" sz="800" dirty="0" err="1">
                <a:solidFill>
                  <a:schemeClr val="tx1"/>
                </a:solidFill>
              </a:rPr>
              <a:t>apa</a:t>
            </a:r>
            <a:r>
              <a:rPr lang="en-SG" sz="800" dirty="0">
                <a:solidFill>
                  <a:schemeClr val="tx1"/>
                </a:solidFill>
              </a:rPr>
              <a:t> yang </a:t>
            </a:r>
            <a:r>
              <a:rPr lang="en-SG" sz="800" dirty="0" err="1">
                <a:solidFill>
                  <a:schemeClr val="tx1"/>
                </a:solidFill>
              </a:rPr>
              <a:t>biasa</a:t>
            </a:r>
            <a:r>
              <a:rPr lang="en-SG" sz="800" dirty="0">
                <a:solidFill>
                  <a:schemeClr val="tx1"/>
                </a:solidFill>
              </a:rPr>
              <a:t> </a:t>
            </a:r>
            <a:r>
              <a:rPr lang="en-SG" sz="800" dirty="0" err="1">
                <a:solidFill>
                  <a:schemeClr val="tx1"/>
                </a:solidFill>
              </a:rPr>
              <a:t>anda</a:t>
            </a:r>
            <a:r>
              <a:rPr lang="en-SG" sz="800" dirty="0">
                <a:solidFill>
                  <a:schemeClr val="tx1"/>
                </a:solidFill>
              </a:rPr>
              <a:t> </a:t>
            </a:r>
            <a:r>
              <a:rPr lang="en-SG" sz="800" dirty="0" err="1">
                <a:solidFill>
                  <a:schemeClr val="tx1"/>
                </a:solidFill>
              </a:rPr>
              <a:t>lakukan</a:t>
            </a:r>
            <a:r>
              <a:rPr lang="en-SG" sz="800" dirty="0">
                <a:solidFill>
                  <a:schemeClr val="tx1"/>
                </a:solidFill>
              </a:rPr>
              <a:t> ?</a:t>
            </a:r>
            <a:endParaRPr lang="en-US" sz="800" dirty="0">
              <a:solidFill>
                <a:schemeClr val="tx1"/>
              </a:solidFill>
            </a:endParaRPr>
          </a:p>
          <a:p>
            <a:pPr marL="171450" lvl="0" indent="-171450">
              <a:buFont typeface="Arial" panose="020B0604020202020204" pitchFamily="34" charset="0"/>
              <a:buChar char="•"/>
            </a:pPr>
            <a:r>
              <a:rPr lang="en-SG" sz="800" dirty="0" err="1">
                <a:solidFill>
                  <a:schemeClr val="tx1"/>
                </a:solidFill>
              </a:rPr>
              <a:t>Ceritakan</a:t>
            </a:r>
            <a:r>
              <a:rPr lang="en-SG" sz="800" dirty="0">
                <a:solidFill>
                  <a:schemeClr val="tx1"/>
                </a:solidFill>
              </a:rPr>
              <a:t> </a:t>
            </a:r>
            <a:r>
              <a:rPr lang="en-SG" sz="800" dirty="0" err="1">
                <a:solidFill>
                  <a:schemeClr val="tx1"/>
                </a:solidFill>
              </a:rPr>
              <a:t>pengalaman</a:t>
            </a:r>
            <a:r>
              <a:rPr lang="en-SG" sz="800" dirty="0">
                <a:solidFill>
                  <a:schemeClr val="tx1"/>
                </a:solidFill>
              </a:rPr>
              <a:t> </a:t>
            </a:r>
            <a:r>
              <a:rPr lang="en-SG" sz="800" dirty="0" err="1">
                <a:solidFill>
                  <a:schemeClr val="tx1"/>
                </a:solidFill>
              </a:rPr>
              <a:t>anda</a:t>
            </a:r>
            <a:r>
              <a:rPr lang="en-SG" sz="800" dirty="0">
                <a:solidFill>
                  <a:schemeClr val="tx1"/>
                </a:solidFill>
              </a:rPr>
              <a:t> </a:t>
            </a:r>
            <a:r>
              <a:rPr lang="en-SG" sz="800" dirty="0" err="1">
                <a:solidFill>
                  <a:schemeClr val="tx1"/>
                </a:solidFill>
              </a:rPr>
              <a:t>pribadi</a:t>
            </a:r>
            <a:r>
              <a:rPr lang="en-SG" sz="800" dirty="0">
                <a:solidFill>
                  <a:schemeClr val="tx1"/>
                </a:solidFill>
              </a:rPr>
              <a:t> </a:t>
            </a:r>
            <a:r>
              <a:rPr lang="en-SG" sz="800" dirty="0" err="1">
                <a:solidFill>
                  <a:schemeClr val="tx1"/>
                </a:solidFill>
              </a:rPr>
              <a:t>dalam</a:t>
            </a:r>
            <a:r>
              <a:rPr lang="en-SG" sz="800" dirty="0">
                <a:solidFill>
                  <a:schemeClr val="tx1"/>
                </a:solidFill>
              </a:rPr>
              <a:t> </a:t>
            </a:r>
            <a:r>
              <a:rPr lang="en-SG" sz="800" dirty="0" err="1">
                <a:solidFill>
                  <a:schemeClr val="tx1"/>
                </a:solidFill>
              </a:rPr>
              <a:t>mencapai</a:t>
            </a:r>
            <a:r>
              <a:rPr lang="en-SG" sz="800" dirty="0">
                <a:solidFill>
                  <a:schemeClr val="tx1"/>
                </a:solidFill>
              </a:rPr>
              <a:t> </a:t>
            </a:r>
            <a:r>
              <a:rPr lang="en-SG" sz="800" dirty="0" err="1">
                <a:solidFill>
                  <a:schemeClr val="tx1"/>
                </a:solidFill>
              </a:rPr>
              <a:t>keberhasilan</a:t>
            </a:r>
            <a:r>
              <a:rPr lang="en-SG" sz="800" dirty="0">
                <a:solidFill>
                  <a:schemeClr val="tx1"/>
                </a:solidFill>
              </a:rPr>
              <a:t> </a:t>
            </a:r>
            <a:r>
              <a:rPr lang="en-SG" sz="800" dirty="0" err="1">
                <a:solidFill>
                  <a:schemeClr val="tx1"/>
                </a:solidFill>
              </a:rPr>
              <a:t>mengatasi</a:t>
            </a:r>
            <a:r>
              <a:rPr lang="en-SG" sz="800" dirty="0">
                <a:solidFill>
                  <a:schemeClr val="tx1"/>
                </a:solidFill>
              </a:rPr>
              <a:t> </a:t>
            </a:r>
            <a:r>
              <a:rPr lang="en-SG" sz="800" dirty="0" err="1">
                <a:solidFill>
                  <a:schemeClr val="tx1"/>
                </a:solidFill>
              </a:rPr>
              <a:t>kendala</a:t>
            </a:r>
            <a:r>
              <a:rPr lang="en-SG" sz="800" dirty="0">
                <a:solidFill>
                  <a:schemeClr val="tx1"/>
                </a:solidFill>
              </a:rPr>
              <a:t> </a:t>
            </a:r>
            <a:r>
              <a:rPr lang="en-SG" sz="800" dirty="0" err="1">
                <a:solidFill>
                  <a:schemeClr val="tx1"/>
                </a:solidFill>
              </a:rPr>
              <a:t>atau</a:t>
            </a:r>
            <a:r>
              <a:rPr lang="en-SG" sz="800" dirty="0">
                <a:solidFill>
                  <a:schemeClr val="tx1"/>
                </a:solidFill>
              </a:rPr>
              <a:t> </a:t>
            </a:r>
            <a:r>
              <a:rPr lang="en-SG" sz="800" dirty="0" err="1">
                <a:solidFill>
                  <a:schemeClr val="tx1"/>
                </a:solidFill>
              </a:rPr>
              <a:t>hambatan</a:t>
            </a:r>
            <a:r>
              <a:rPr lang="en-SG" sz="800" dirty="0">
                <a:solidFill>
                  <a:schemeClr val="tx1"/>
                </a:solidFill>
              </a:rPr>
              <a:t> yang </a:t>
            </a:r>
            <a:r>
              <a:rPr lang="en-SG" sz="800" dirty="0" err="1">
                <a:solidFill>
                  <a:schemeClr val="tx1"/>
                </a:solidFill>
              </a:rPr>
              <a:t>anda</a:t>
            </a:r>
            <a:r>
              <a:rPr lang="en-SG" sz="800" dirty="0">
                <a:solidFill>
                  <a:schemeClr val="tx1"/>
                </a:solidFill>
              </a:rPr>
              <a:t> </a:t>
            </a:r>
            <a:r>
              <a:rPr lang="en-SG" sz="800" dirty="0" err="1">
                <a:solidFill>
                  <a:schemeClr val="tx1"/>
                </a:solidFill>
              </a:rPr>
              <a:t>banggakan</a:t>
            </a:r>
            <a:r>
              <a:rPr lang="en-SG" sz="800" dirty="0">
                <a:solidFill>
                  <a:schemeClr val="tx1"/>
                </a:solidFill>
              </a:rPr>
              <a:t>? </a:t>
            </a:r>
            <a:endParaRPr lang="en-US" sz="800" dirty="0">
              <a:solidFill>
                <a:schemeClr val="tx1"/>
              </a:solidFill>
            </a:endParaRPr>
          </a:p>
        </p:txBody>
      </p:sp>
      <p:sp>
        <p:nvSpPr>
          <p:cNvPr id="26" name="Rounded Rectangle 25"/>
          <p:cNvSpPr/>
          <p:nvPr/>
        </p:nvSpPr>
        <p:spPr>
          <a:xfrm>
            <a:off x="7092032" y="4907377"/>
            <a:ext cx="2664296" cy="1512168"/>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SG" sz="900" dirty="0" err="1">
                <a:solidFill>
                  <a:schemeClr val="tx1"/>
                </a:solidFill>
              </a:rPr>
              <a:t>Apakah</a:t>
            </a:r>
            <a:r>
              <a:rPr lang="en-SG" sz="900" dirty="0">
                <a:solidFill>
                  <a:schemeClr val="tx1"/>
                </a:solidFill>
              </a:rPr>
              <a:t> </a:t>
            </a:r>
            <a:r>
              <a:rPr lang="en-SG" sz="900" dirty="0" err="1">
                <a:solidFill>
                  <a:schemeClr val="tx1"/>
                </a:solidFill>
              </a:rPr>
              <a:t>dari</a:t>
            </a:r>
            <a:r>
              <a:rPr lang="en-SG" sz="900" dirty="0">
                <a:solidFill>
                  <a:schemeClr val="tx1"/>
                </a:solidFill>
              </a:rPr>
              <a:t> </a:t>
            </a:r>
            <a:r>
              <a:rPr lang="en-SG" sz="900" dirty="0" err="1">
                <a:solidFill>
                  <a:schemeClr val="tx1"/>
                </a:solidFill>
              </a:rPr>
              <a:t>beberapa</a:t>
            </a:r>
            <a:r>
              <a:rPr lang="en-SG" sz="900" dirty="0">
                <a:solidFill>
                  <a:schemeClr val="tx1"/>
                </a:solidFill>
              </a:rPr>
              <a:t> </a:t>
            </a:r>
            <a:r>
              <a:rPr lang="en-SG" sz="900" dirty="0" err="1">
                <a:solidFill>
                  <a:schemeClr val="tx1"/>
                </a:solidFill>
              </a:rPr>
              <a:t>alternatif</a:t>
            </a:r>
            <a:r>
              <a:rPr lang="en-SG" sz="900" dirty="0">
                <a:solidFill>
                  <a:schemeClr val="tx1"/>
                </a:solidFill>
              </a:rPr>
              <a:t>,  </a:t>
            </a:r>
            <a:r>
              <a:rPr lang="en-SG" sz="900" dirty="0" err="1">
                <a:solidFill>
                  <a:schemeClr val="tx1"/>
                </a:solidFill>
              </a:rPr>
              <a:t>anda</a:t>
            </a:r>
            <a:r>
              <a:rPr lang="en-SG" sz="900" dirty="0">
                <a:solidFill>
                  <a:schemeClr val="tx1"/>
                </a:solidFill>
              </a:rPr>
              <a:t> </a:t>
            </a:r>
            <a:r>
              <a:rPr lang="en-SG" sz="900" dirty="0" err="1">
                <a:solidFill>
                  <a:schemeClr val="tx1"/>
                </a:solidFill>
              </a:rPr>
              <a:t>sudah</a:t>
            </a:r>
            <a:r>
              <a:rPr lang="en-SG" sz="900" dirty="0">
                <a:solidFill>
                  <a:schemeClr val="tx1"/>
                </a:solidFill>
              </a:rPr>
              <a:t> </a:t>
            </a:r>
            <a:r>
              <a:rPr lang="en-SG" sz="900" dirty="0" err="1">
                <a:solidFill>
                  <a:schemeClr val="tx1"/>
                </a:solidFill>
              </a:rPr>
              <a:t>dapat</a:t>
            </a:r>
            <a:r>
              <a:rPr lang="en-SG" sz="900" dirty="0">
                <a:solidFill>
                  <a:schemeClr val="tx1"/>
                </a:solidFill>
              </a:rPr>
              <a:t> </a:t>
            </a:r>
            <a:r>
              <a:rPr lang="en-SG" sz="900" dirty="0" err="1">
                <a:solidFill>
                  <a:schemeClr val="tx1"/>
                </a:solidFill>
              </a:rPr>
              <a:t>menentukan</a:t>
            </a:r>
            <a:r>
              <a:rPr lang="en-SG" sz="900" dirty="0">
                <a:solidFill>
                  <a:schemeClr val="tx1"/>
                </a:solidFill>
              </a:rPr>
              <a:t> </a:t>
            </a:r>
            <a:r>
              <a:rPr lang="en-SG" sz="900" dirty="0" err="1">
                <a:solidFill>
                  <a:schemeClr val="tx1"/>
                </a:solidFill>
              </a:rPr>
              <a:t>pilihan</a:t>
            </a:r>
            <a:r>
              <a:rPr lang="en-SG" sz="900" dirty="0">
                <a:solidFill>
                  <a:schemeClr val="tx1"/>
                </a:solidFill>
              </a:rPr>
              <a:t> </a:t>
            </a:r>
            <a:r>
              <a:rPr lang="en-SG" sz="900" dirty="0" err="1">
                <a:solidFill>
                  <a:schemeClr val="tx1"/>
                </a:solidFill>
              </a:rPr>
              <a:t>terbaik</a:t>
            </a:r>
            <a:r>
              <a:rPr lang="en-SG" sz="900" dirty="0">
                <a:solidFill>
                  <a:schemeClr val="tx1"/>
                </a:solidFill>
              </a:rPr>
              <a:t>?</a:t>
            </a:r>
            <a:endParaRPr lang="en-US" sz="900" dirty="0">
              <a:solidFill>
                <a:schemeClr val="tx1"/>
              </a:solidFill>
            </a:endParaRPr>
          </a:p>
          <a:p>
            <a:pPr marL="171450" lvl="0" indent="-171450">
              <a:buFont typeface="Arial" panose="020B0604020202020204" pitchFamily="34" charset="0"/>
              <a:buChar char="•"/>
            </a:pPr>
            <a:r>
              <a:rPr lang="en-US" sz="900" dirty="0">
                <a:solidFill>
                  <a:schemeClr val="tx1"/>
                </a:solidFill>
              </a:rPr>
              <a:t> </a:t>
            </a:r>
            <a:r>
              <a:rPr lang="en-SG" sz="900" dirty="0" err="1">
                <a:solidFill>
                  <a:schemeClr val="tx1"/>
                </a:solidFill>
              </a:rPr>
              <a:t>Bila</a:t>
            </a:r>
            <a:r>
              <a:rPr lang="en-SG" sz="900" dirty="0">
                <a:solidFill>
                  <a:schemeClr val="tx1"/>
                </a:solidFill>
              </a:rPr>
              <a:t> </a:t>
            </a:r>
            <a:r>
              <a:rPr lang="en-SG" sz="900" dirty="0" err="1">
                <a:solidFill>
                  <a:schemeClr val="tx1"/>
                </a:solidFill>
              </a:rPr>
              <a:t>telah</a:t>
            </a:r>
            <a:r>
              <a:rPr lang="en-SG" sz="900" dirty="0">
                <a:solidFill>
                  <a:schemeClr val="tx1"/>
                </a:solidFill>
              </a:rPr>
              <a:t> </a:t>
            </a:r>
            <a:r>
              <a:rPr lang="en-SG" sz="900" dirty="0" err="1">
                <a:solidFill>
                  <a:schemeClr val="tx1"/>
                </a:solidFill>
              </a:rPr>
              <a:t>kita</a:t>
            </a:r>
            <a:r>
              <a:rPr lang="en-SG" sz="900" dirty="0">
                <a:solidFill>
                  <a:schemeClr val="tx1"/>
                </a:solidFill>
              </a:rPr>
              <a:t> </a:t>
            </a:r>
            <a:r>
              <a:rPr lang="en-SG" sz="900" dirty="0" err="1">
                <a:solidFill>
                  <a:schemeClr val="tx1"/>
                </a:solidFill>
              </a:rPr>
              <a:t>sepakati</a:t>
            </a:r>
            <a:r>
              <a:rPr lang="en-SG" sz="900" dirty="0">
                <a:solidFill>
                  <a:schemeClr val="tx1"/>
                </a:solidFill>
              </a:rPr>
              <a:t> </a:t>
            </a:r>
            <a:r>
              <a:rPr lang="en-SG" sz="900" dirty="0" err="1">
                <a:solidFill>
                  <a:schemeClr val="tx1"/>
                </a:solidFill>
              </a:rPr>
              <a:t>rencana</a:t>
            </a:r>
            <a:r>
              <a:rPr lang="en-SG" sz="900" dirty="0">
                <a:solidFill>
                  <a:schemeClr val="tx1"/>
                </a:solidFill>
              </a:rPr>
              <a:t> </a:t>
            </a:r>
            <a:r>
              <a:rPr lang="en-SG" sz="900" dirty="0" err="1">
                <a:solidFill>
                  <a:schemeClr val="tx1"/>
                </a:solidFill>
              </a:rPr>
              <a:t>tindak</a:t>
            </a:r>
            <a:r>
              <a:rPr lang="en-SG" sz="900" dirty="0">
                <a:solidFill>
                  <a:schemeClr val="tx1"/>
                </a:solidFill>
              </a:rPr>
              <a:t> </a:t>
            </a:r>
            <a:r>
              <a:rPr lang="en-SG" sz="900" dirty="0" err="1">
                <a:solidFill>
                  <a:schemeClr val="tx1"/>
                </a:solidFill>
              </a:rPr>
              <a:t>lanjut</a:t>
            </a:r>
            <a:r>
              <a:rPr lang="en-SG" sz="900" dirty="0">
                <a:solidFill>
                  <a:schemeClr val="tx1"/>
                </a:solidFill>
              </a:rPr>
              <a:t>,  </a:t>
            </a:r>
            <a:r>
              <a:rPr lang="en-SG" sz="900" dirty="0" err="1">
                <a:solidFill>
                  <a:schemeClr val="tx1"/>
                </a:solidFill>
              </a:rPr>
              <a:t>Apa</a:t>
            </a:r>
            <a:r>
              <a:rPr lang="en-SG" sz="900" dirty="0">
                <a:solidFill>
                  <a:schemeClr val="tx1"/>
                </a:solidFill>
              </a:rPr>
              <a:t> </a:t>
            </a:r>
            <a:r>
              <a:rPr lang="en-SG" sz="900" dirty="0" err="1">
                <a:solidFill>
                  <a:schemeClr val="tx1"/>
                </a:solidFill>
              </a:rPr>
              <a:t>saja</a:t>
            </a:r>
            <a:r>
              <a:rPr lang="en-SG" sz="900" dirty="0">
                <a:solidFill>
                  <a:schemeClr val="tx1"/>
                </a:solidFill>
              </a:rPr>
              <a:t> yang </a:t>
            </a:r>
            <a:r>
              <a:rPr lang="en-SG" sz="900" dirty="0" err="1">
                <a:solidFill>
                  <a:schemeClr val="tx1"/>
                </a:solidFill>
              </a:rPr>
              <a:t>akan</a:t>
            </a:r>
            <a:r>
              <a:rPr lang="en-SG" sz="900" dirty="0">
                <a:solidFill>
                  <a:schemeClr val="tx1"/>
                </a:solidFill>
              </a:rPr>
              <a:t> </a:t>
            </a:r>
            <a:r>
              <a:rPr lang="en-SG" sz="900" dirty="0" err="1">
                <a:solidFill>
                  <a:schemeClr val="tx1"/>
                </a:solidFill>
              </a:rPr>
              <a:t>anda</a:t>
            </a:r>
            <a:r>
              <a:rPr lang="en-SG" sz="900" dirty="0">
                <a:solidFill>
                  <a:schemeClr val="tx1"/>
                </a:solidFill>
              </a:rPr>
              <a:t> </a:t>
            </a:r>
            <a:r>
              <a:rPr lang="en-SG" sz="900" dirty="0" err="1">
                <a:solidFill>
                  <a:schemeClr val="tx1"/>
                </a:solidFill>
              </a:rPr>
              <a:t>lakukan</a:t>
            </a:r>
            <a:r>
              <a:rPr lang="en-SG" sz="900" dirty="0">
                <a:solidFill>
                  <a:schemeClr val="tx1"/>
                </a:solidFill>
              </a:rPr>
              <a:t> ? </a:t>
            </a:r>
            <a:endParaRPr lang="en-US" sz="900" dirty="0">
              <a:solidFill>
                <a:schemeClr val="tx1"/>
              </a:solidFill>
            </a:endParaRPr>
          </a:p>
          <a:p>
            <a:pPr marL="171450" lvl="0" indent="-171450">
              <a:buFont typeface="Arial" panose="020B0604020202020204" pitchFamily="34" charset="0"/>
              <a:buChar char="•"/>
            </a:pPr>
            <a:r>
              <a:rPr lang="en-SG" sz="900" dirty="0" err="1">
                <a:solidFill>
                  <a:schemeClr val="tx1"/>
                </a:solidFill>
              </a:rPr>
              <a:t>Tepatnya</a:t>
            </a:r>
            <a:r>
              <a:rPr lang="en-SG" sz="900" dirty="0">
                <a:solidFill>
                  <a:schemeClr val="tx1"/>
                </a:solidFill>
              </a:rPr>
              <a:t> </a:t>
            </a:r>
            <a:r>
              <a:rPr lang="en-SG" sz="900" dirty="0" err="1">
                <a:solidFill>
                  <a:schemeClr val="tx1"/>
                </a:solidFill>
              </a:rPr>
              <a:t>kapan</a:t>
            </a:r>
            <a:r>
              <a:rPr lang="en-SG" sz="900" dirty="0">
                <a:solidFill>
                  <a:schemeClr val="tx1"/>
                </a:solidFill>
              </a:rPr>
              <a:t> </a:t>
            </a:r>
            <a:r>
              <a:rPr lang="en-SG" sz="900" dirty="0" err="1">
                <a:solidFill>
                  <a:schemeClr val="tx1"/>
                </a:solidFill>
              </a:rPr>
              <a:t>anda</a:t>
            </a:r>
            <a:r>
              <a:rPr lang="en-SG" sz="900" dirty="0">
                <a:solidFill>
                  <a:schemeClr val="tx1"/>
                </a:solidFill>
              </a:rPr>
              <a:t> </a:t>
            </a:r>
            <a:r>
              <a:rPr lang="en-SG" sz="900" dirty="0" err="1">
                <a:solidFill>
                  <a:schemeClr val="tx1"/>
                </a:solidFill>
              </a:rPr>
              <a:t>akan</a:t>
            </a:r>
            <a:r>
              <a:rPr lang="en-SG" sz="900" dirty="0">
                <a:solidFill>
                  <a:schemeClr val="tx1"/>
                </a:solidFill>
              </a:rPr>
              <a:t> </a:t>
            </a:r>
            <a:r>
              <a:rPr lang="en-SG" sz="900" dirty="0" err="1">
                <a:solidFill>
                  <a:schemeClr val="tx1"/>
                </a:solidFill>
              </a:rPr>
              <a:t>mulai</a:t>
            </a:r>
            <a:r>
              <a:rPr lang="en-SG" sz="900" dirty="0">
                <a:solidFill>
                  <a:schemeClr val="tx1"/>
                </a:solidFill>
              </a:rPr>
              <a:t> </a:t>
            </a:r>
            <a:r>
              <a:rPr lang="en-SG" sz="900" dirty="0" err="1">
                <a:solidFill>
                  <a:schemeClr val="tx1"/>
                </a:solidFill>
              </a:rPr>
              <a:t>lakukan</a:t>
            </a:r>
            <a:r>
              <a:rPr lang="en-SG" sz="900" dirty="0">
                <a:solidFill>
                  <a:schemeClr val="tx1"/>
                </a:solidFill>
              </a:rPr>
              <a:t>? </a:t>
            </a:r>
            <a:endParaRPr lang="en-US" sz="900" dirty="0">
              <a:solidFill>
                <a:schemeClr val="tx1"/>
              </a:solidFill>
            </a:endParaRPr>
          </a:p>
          <a:p>
            <a:pPr marL="171450" lvl="0" indent="-171450">
              <a:buFont typeface="Arial" panose="020B0604020202020204" pitchFamily="34" charset="0"/>
              <a:buChar char="•"/>
            </a:pPr>
            <a:r>
              <a:rPr lang="en-SG" sz="900" dirty="0" err="1">
                <a:solidFill>
                  <a:schemeClr val="tx1"/>
                </a:solidFill>
              </a:rPr>
              <a:t>Dukungan</a:t>
            </a:r>
            <a:r>
              <a:rPr lang="en-SG" sz="900" dirty="0">
                <a:solidFill>
                  <a:schemeClr val="tx1"/>
                </a:solidFill>
              </a:rPr>
              <a:t> </a:t>
            </a:r>
            <a:r>
              <a:rPr lang="en-SG" sz="900" dirty="0" err="1">
                <a:solidFill>
                  <a:schemeClr val="tx1"/>
                </a:solidFill>
              </a:rPr>
              <a:t>apa</a:t>
            </a:r>
            <a:r>
              <a:rPr lang="en-SG" sz="900" dirty="0">
                <a:solidFill>
                  <a:schemeClr val="tx1"/>
                </a:solidFill>
              </a:rPr>
              <a:t> </a:t>
            </a:r>
            <a:r>
              <a:rPr lang="en-SG" sz="900" dirty="0" err="1">
                <a:solidFill>
                  <a:schemeClr val="tx1"/>
                </a:solidFill>
              </a:rPr>
              <a:t>lagi</a:t>
            </a:r>
            <a:r>
              <a:rPr lang="en-SG" sz="900" dirty="0">
                <a:solidFill>
                  <a:schemeClr val="tx1"/>
                </a:solidFill>
              </a:rPr>
              <a:t> yang </a:t>
            </a:r>
            <a:r>
              <a:rPr lang="en-SG" sz="900" dirty="0" err="1">
                <a:solidFill>
                  <a:schemeClr val="tx1"/>
                </a:solidFill>
              </a:rPr>
              <a:t>anda</a:t>
            </a:r>
            <a:r>
              <a:rPr lang="en-SG" sz="900" dirty="0">
                <a:solidFill>
                  <a:schemeClr val="tx1"/>
                </a:solidFill>
              </a:rPr>
              <a:t> </a:t>
            </a:r>
            <a:r>
              <a:rPr lang="en-SG" sz="900" dirty="0" err="1">
                <a:solidFill>
                  <a:schemeClr val="tx1"/>
                </a:solidFill>
              </a:rPr>
              <a:t>butuhkan</a:t>
            </a:r>
            <a:r>
              <a:rPr lang="en-SG" sz="900" dirty="0">
                <a:solidFill>
                  <a:schemeClr val="tx1"/>
                </a:solidFill>
              </a:rPr>
              <a:t> </a:t>
            </a:r>
            <a:r>
              <a:rPr lang="en-SG" sz="900" dirty="0" err="1">
                <a:solidFill>
                  <a:schemeClr val="tx1"/>
                </a:solidFill>
              </a:rPr>
              <a:t>untuk</a:t>
            </a:r>
            <a:r>
              <a:rPr lang="en-SG" sz="900" dirty="0">
                <a:solidFill>
                  <a:schemeClr val="tx1"/>
                </a:solidFill>
              </a:rPr>
              <a:t> </a:t>
            </a:r>
            <a:r>
              <a:rPr lang="en-SG" sz="900" dirty="0" err="1">
                <a:solidFill>
                  <a:schemeClr val="tx1"/>
                </a:solidFill>
              </a:rPr>
              <a:t>memastikan</a:t>
            </a:r>
            <a:r>
              <a:rPr lang="en-SG" sz="900" dirty="0">
                <a:solidFill>
                  <a:schemeClr val="tx1"/>
                </a:solidFill>
              </a:rPr>
              <a:t> </a:t>
            </a:r>
            <a:r>
              <a:rPr lang="en-SG" sz="900" dirty="0" err="1">
                <a:solidFill>
                  <a:schemeClr val="tx1"/>
                </a:solidFill>
              </a:rPr>
              <a:t>pilihan</a:t>
            </a:r>
            <a:r>
              <a:rPr lang="en-SG" sz="900" dirty="0">
                <a:solidFill>
                  <a:schemeClr val="tx1"/>
                </a:solidFill>
              </a:rPr>
              <a:t> </a:t>
            </a:r>
            <a:r>
              <a:rPr lang="en-SG" sz="900" dirty="0" err="1">
                <a:solidFill>
                  <a:schemeClr val="tx1"/>
                </a:solidFill>
              </a:rPr>
              <a:t>anda</a:t>
            </a:r>
            <a:r>
              <a:rPr lang="en-SG" sz="900" dirty="0">
                <a:solidFill>
                  <a:schemeClr val="tx1"/>
                </a:solidFill>
              </a:rPr>
              <a:t> </a:t>
            </a:r>
            <a:r>
              <a:rPr lang="en-SG" sz="900" dirty="0" err="1">
                <a:solidFill>
                  <a:schemeClr val="tx1"/>
                </a:solidFill>
              </a:rPr>
              <a:t>terlaksana</a:t>
            </a:r>
            <a:r>
              <a:rPr lang="en-SG" sz="900" dirty="0">
                <a:solidFill>
                  <a:schemeClr val="tx1"/>
                </a:solidFill>
              </a:rPr>
              <a:t>?</a:t>
            </a:r>
            <a:endParaRPr lang="en-US" sz="900" dirty="0">
              <a:solidFill>
                <a:schemeClr val="tx1"/>
              </a:solidFill>
            </a:endParaRPr>
          </a:p>
        </p:txBody>
      </p:sp>
      <p:sp>
        <p:nvSpPr>
          <p:cNvPr id="27" name="Rounded Rectangle 26"/>
          <p:cNvSpPr/>
          <p:nvPr/>
        </p:nvSpPr>
        <p:spPr>
          <a:xfrm>
            <a:off x="4299347" y="4876800"/>
            <a:ext cx="2664296" cy="1512168"/>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SG" sz="900" dirty="0" err="1">
                <a:solidFill>
                  <a:schemeClr val="tx1"/>
                </a:solidFill>
              </a:rPr>
              <a:t>Tadi</a:t>
            </a:r>
            <a:r>
              <a:rPr lang="en-SG" sz="900" dirty="0">
                <a:solidFill>
                  <a:schemeClr val="tx1"/>
                </a:solidFill>
              </a:rPr>
              <a:t> </a:t>
            </a:r>
            <a:r>
              <a:rPr lang="en-SG" sz="900" dirty="0" err="1">
                <a:solidFill>
                  <a:schemeClr val="tx1"/>
                </a:solidFill>
              </a:rPr>
              <a:t>anda</a:t>
            </a:r>
            <a:r>
              <a:rPr lang="en-SG" sz="900" dirty="0">
                <a:solidFill>
                  <a:schemeClr val="tx1"/>
                </a:solidFill>
              </a:rPr>
              <a:t> </a:t>
            </a:r>
            <a:r>
              <a:rPr lang="en-SG" sz="900" dirty="0" err="1">
                <a:solidFill>
                  <a:schemeClr val="tx1"/>
                </a:solidFill>
              </a:rPr>
              <a:t>mengatakan</a:t>
            </a:r>
            <a:r>
              <a:rPr lang="en-SG" sz="900" dirty="0">
                <a:solidFill>
                  <a:schemeClr val="tx1"/>
                </a:solidFill>
              </a:rPr>
              <a:t>........ </a:t>
            </a:r>
            <a:r>
              <a:rPr lang="en-SG" sz="900" dirty="0" err="1">
                <a:solidFill>
                  <a:schemeClr val="tx1"/>
                </a:solidFill>
              </a:rPr>
              <a:t>dan</a:t>
            </a:r>
            <a:r>
              <a:rPr lang="en-SG" sz="900" dirty="0">
                <a:solidFill>
                  <a:schemeClr val="tx1"/>
                </a:solidFill>
              </a:rPr>
              <a:t> </a:t>
            </a:r>
            <a:r>
              <a:rPr lang="en-SG" sz="900" dirty="0" err="1">
                <a:solidFill>
                  <a:schemeClr val="tx1"/>
                </a:solidFill>
              </a:rPr>
              <a:t>menurut</a:t>
            </a:r>
            <a:r>
              <a:rPr lang="en-SG" sz="900" dirty="0">
                <a:solidFill>
                  <a:schemeClr val="tx1"/>
                </a:solidFill>
              </a:rPr>
              <a:t> </a:t>
            </a:r>
            <a:r>
              <a:rPr lang="en-SG" sz="900" dirty="0" err="1">
                <a:solidFill>
                  <a:schemeClr val="tx1"/>
                </a:solidFill>
              </a:rPr>
              <a:t>saya</a:t>
            </a:r>
            <a:r>
              <a:rPr lang="en-SG" sz="900" dirty="0">
                <a:solidFill>
                  <a:schemeClr val="tx1"/>
                </a:solidFill>
              </a:rPr>
              <a:t> </a:t>
            </a:r>
            <a:r>
              <a:rPr lang="en-SG" sz="900" dirty="0" err="1">
                <a:solidFill>
                  <a:schemeClr val="tx1"/>
                </a:solidFill>
              </a:rPr>
              <a:t>hal</a:t>
            </a:r>
            <a:r>
              <a:rPr lang="en-SG" sz="900" dirty="0">
                <a:solidFill>
                  <a:schemeClr val="tx1"/>
                </a:solidFill>
              </a:rPr>
              <a:t> </a:t>
            </a:r>
            <a:r>
              <a:rPr lang="en-SG" sz="900" dirty="0" err="1">
                <a:solidFill>
                  <a:schemeClr val="tx1"/>
                </a:solidFill>
              </a:rPr>
              <a:t>tersebut</a:t>
            </a:r>
            <a:r>
              <a:rPr lang="en-SG" sz="900" dirty="0">
                <a:solidFill>
                  <a:schemeClr val="tx1"/>
                </a:solidFill>
              </a:rPr>
              <a:t> </a:t>
            </a:r>
            <a:r>
              <a:rPr lang="en-SG" sz="900" dirty="0" err="1">
                <a:solidFill>
                  <a:schemeClr val="tx1"/>
                </a:solidFill>
              </a:rPr>
              <a:t>baik</a:t>
            </a:r>
            <a:r>
              <a:rPr lang="en-SG" sz="900" dirty="0">
                <a:solidFill>
                  <a:schemeClr val="tx1"/>
                </a:solidFill>
              </a:rPr>
              <a:t>/</a:t>
            </a:r>
            <a:r>
              <a:rPr lang="en-SG" sz="900" dirty="0" err="1">
                <a:solidFill>
                  <a:schemeClr val="tx1"/>
                </a:solidFill>
              </a:rPr>
              <a:t>kurang</a:t>
            </a:r>
            <a:r>
              <a:rPr lang="en-SG" sz="900" dirty="0">
                <a:solidFill>
                  <a:schemeClr val="tx1"/>
                </a:solidFill>
              </a:rPr>
              <a:t> </a:t>
            </a:r>
            <a:r>
              <a:rPr lang="en-SG" sz="900" dirty="0" err="1">
                <a:solidFill>
                  <a:schemeClr val="tx1"/>
                </a:solidFill>
              </a:rPr>
              <a:t>tepat</a:t>
            </a:r>
            <a:r>
              <a:rPr lang="en-SG" sz="900" dirty="0">
                <a:solidFill>
                  <a:schemeClr val="tx1"/>
                </a:solidFill>
              </a:rPr>
              <a:t> </a:t>
            </a:r>
            <a:r>
              <a:rPr lang="en-SG" sz="900" dirty="0" err="1">
                <a:solidFill>
                  <a:schemeClr val="tx1"/>
                </a:solidFill>
              </a:rPr>
              <a:t>karena</a:t>
            </a:r>
            <a:r>
              <a:rPr lang="en-SG" sz="900" dirty="0">
                <a:solidFill>
                  <a:schemeClr val="tx1"/>
                </a:solidFill>
              </a:rPr>
              <a:t>..... …..</a:t>
            </a:r>
            <a:endParaRPr lang="en-US" sz="900" dirty="0">
              <a:solidFill>
                <a:schemeClr val="tx1"/>
              </a:solidFill>
            </a:endParaRPr>
          </a:p>
          <a:p>
            <a:pPr marL="171450" lvl="0" indent="-171450">
              <a:buFont typeface="Arial" panose="020B0604020202020204" pitchFamily="34" charset="0"/>
              <a:buChar char="•"/>
            </a:pPr>
            <a:r>
              <a:rPr lang="en-SG" sz="900" dirty="0" err="1">
                <a:solidFill>
                  <a:schemeClr val="tx1"/>
                </a:solidFill>
              </a:rPr>
              <a:t>Menurut</a:t>
            </a:r>
            <a:r>
              <a:rPr lang="en-SG" sz="900" dirty="0">
                <a:solidFill>
                  <a:schemeClr val="tx1"/>
                </a:solidFill>
              </a:rPr>
              <a:t> </a:t>
            </a:r>
            <a:r>
              <a:rPr lang="en-SG" sz="900" dirty="0" err="1">
                <a:solidFill>
                  <a:schemeClr val="tx1"/>
                </a:solidFill>
              </a:rPr>
              <a:t>pendapat</a:t>
            </a:r>
            <a:r>
              <a:rPr lang="en-SG" sz="900" dirty="0">
                <a:solidFill>
                  <a:schemeClr val="tx1"/>
                </a:solidFill>
              </a:rPr>
              <a:t> </a:t>
            </a:r>
            <a:r>
              <a:rPr lang="en-SG" sz="900" dirty="0" err="1">
                <a:solidFill>
                  <a:schemeClr val="tx1"/>
                </a:solidFill>
              </a:rPr>
              <a:t>saya</a:t>
            </a:r>
            <a:r>
              <a:rPr lang="en-SG" sz="900" dirty="0">
                <a:solidFill>
                  <a:schemeClr val="tx1"/>
                </a:solidFill>
              </a:rPr>
              <a:t>, </a:t>
            </a:r>
            <a:r>
              <a:rPr lang="en-SG" sz="900" dirty="0" err="1">
                <a:solidFill>
                  <a:schemeClr val="tx1"/>
                </a:solidFill>
              </a:rPr>
              <a:t>apa</a:t>
            </a:r>
            <a:r>
              <a:rPr lang="en-SG" sz="900" dirty="0">
                <a:solidFill>
                  <a:schemeClr val="tx1"/>
                </a:solidFill>
              </a:rPr>
              <a:t> yang </a:t>
            </a:r>
            <a:r>
              <a:rPr lang="en-SG" sz="900" dirty="0" err="1">
                <a:solidFill>
                  <a:schemeClr val="tx1"/>
                </a:solidFill>
              </a:rPr>
              <a:t>anda</a:t>
            </a:r>
            <a:r>
              <a:rPr lang="en-SG" sz="900" dirty="0">
                <a:solidFill>
                  <a:schemeClr val="tx1"/>
                </a:solidFill>
              </a:rPr>
              <a:t> </a:t>
            </a:r>
            <a:r>
              <a:rPr lang="en-SG" sz="900" dirty="0" err="1">
                <a:solidFill>
                  <a:schemeClr val="tx1"/>
                </a:solidFill>
              </a:rPr>
              <a:t>lakukan</a:t>
            </a:r>
            <a:r>
              <a:rPr lang="en-SG" sz="900" dirty="0">
                <a:solidFill>
                  <a:schemeClr val="tx1"/>
                </a:solidFill>
              </a:rPr>
              <a:t> </a:t>
            </a:r>
            <a:r>
              <a:rPr lang="en-SG" sz="900" dirty="0" err="1">
                <a:solidFill>
                  <a:schemeClr val="tx1"/>
                </a:solidFill>
              </a:rPr>
              <a:t>dapat</a:t>
            </a:r>
            <a:r>
              <a:rPr lang="en-SG" sz="900" dirty="0">
                <a:solidFill>
                  <a:schemeClr val="tx1"/>
                </a:solidFill>
              </a:rPr>
              <a:t> </a:t>
            </a:r>
            <a:r>
              <a:rPr lang="en-SG" sz="900" dirty="0" err="1">
                <a:solidFill>
                  <a:schemeClr val="tx1"/>
                </a:solidFill>
              </a:rPr>
              <a:t>menimbulkan</a:t>
            </a:r>
            <a:r>
              <a:rPr lang="en-SG" sz="900" dirty="0">
                <a:solidFill>
                  <a:schemeClr val="tx1"/>
                </a:solidFill>
              </a:rPr>
              <a:t>..... …….</a:t>
            </a:r>
            <a:endParaRPr lang="en-US" sz="900" dirty="0">
              <a:solidFill>
                <a:schemeClr val="tx1"/>
              </a:solidFill>
            </a:endParaRPr>
          </a:p>
          <a:p>
            <a:pPr marL="171450" lvl="0" indent="-171450">
              <a:buFont typeface="Arial" panose="020B0604020202020204" pitchFamily="34" charset="0"/>
              <a:buChar char="•"/>
            </a:pPr>
            <a:r>
              <a:rPr lang="en-US" sz="900" dirty="0">
                <a:solidFill>
                  <a:schemeClr val="tx1"/>
                </a:solidFill>
              </a:rPr>
              <a:t> </a:t>
            </a:r>
            <a:r>
              <a:rPr lang="en-SG" sz="900" dirty="0" err="1">
                <a:solidFill>
                  <a:schemeClr val="tx1"/>
                </a:solidFill>
              </a:rPr>
              <a:t>Menurut</a:t>
            </a:r>
            <a:r>
              <a:rPr lang="en-SG" sz="900" dirty="0">
                <a:solidFill>
                  <a:schemeClr val="tx1"/>
                </a:solidFill>
              </a:rPr>
              <a:t> </a:t>
            </a:r>
            <a:r>
              <a:rPr lang="en-SG" sz="900" dirty="0" err="1">
                <a:solidFill>
                  <a:schemeClr val="tx1"/>
                </a:solidFill>
              </a:rPr>
              <a:t>saya</a:t>
            </a:r>
            <a:r>
              <a:rPr lang="en-SG" sz="900" dirty="0">
                <a:solidFill>
                  <a:schemeClr val="tx1"/>
                </a:solidFill>
              </a:rPr>
              <a:t> </a:t>
            </a:r>
            <a:r>
              <a:rPr lang="en-SG" sz="900" dirty="0" err="1">
                <a:solidFill>
                  <a:schemeClr val="tx1"/>
                </a:solidFill>
              </a:rPr>
              <a:t>sebaiknya</a:t>
            </a:r>
            <a:r>
              <a:rPr lang="en-SG" sz="900" dirty="0">
                <a:solidFill>
                  <a:schemeClr val="tx1"/>
                </a:solidFill>
              </a:rPr>
              <a:t> </a:t>
            </a:r>
            <a:r>
              <a:rPr lang="en-SG" sz="900" dirty="0" err="1">
                <a:solidFill>
                  <a:schemeClr val="tx1"/>
                </a:solidFill>
              </a:rPr>
              <a:t>anda</a:t>
            </a:r>
            <a:r>
              <a:rPr lang="en-SG" sz="900" dirty="0">
                <a:solidFill>
                  <a:schemeClr val="tx1"/>
                </a:solidFill>
              </a:rPr>
              <a:t> </a:t>
            </a:r>
            <a:r>
              <a:rPr lang="en-SG" sz="900" dirty="0" err="1">
                <a:solidFill>
                  <a:schemeClr val="tx1"/>
                </a:solidFill>
              </a:rPr>
              <a:t>memperhatikan</a:t>
            </a:r>
            <a:r>
              <a:rPr lang="en-SG" sz="900" dirty="0">
                <a:solidFill>
                  <a:schemeClr val="tx1"/>
                </a:solidFill>
              </a:rPr>
              <a:t> </a:t>
            </a:r>
            <a:r>
              <a:rPr lang="en-SG" sz="900" dirty="0" err="1">
                <a:solidFill>
                  <a:schemeClr val="tx1"/>
                </a:solidFill>
              </a:rPr>
              <a:t>beberapa</a:t>
            </a:r>
            <a:r>
              <a:rPr lang="en-SG" sz="900" dirty="0">
                <a:solidFill>
                  <a:schemeClr val="tx1"/>
                </a:solidFill>
              </a:rPr>
              <a:t> </a:t>
            </a:r>
            <a:r>
              <a:rPr lang="en-SG" sz="900" dirty="0" err="1">
                <a:solidFill>
                  <a:schemeClr val="tx1"/>
                </a:solidFill>
              </a:rPr>
              <a:t>hal</a:t>
            </a:r>
            <a:r>
              <a:rPr lang="en-SG" sz="900" dirty="0">
                <a:solidFill>
                  <a:schemeClr val="tx1"/>
                </a:solidFill>
              </a:rPr>
              <a:t> </a:t>
            </a:r>
            <a:r>
              <a:rPr lang="en-SG" sz="900" dirty="0" err="1">
                <a:solidFill>
                  <a:schemeClr val="tx1"/>
                </a:solidFill>
              </a:rPr>
              <a:t>seperti</a:t>
            </a:r>
            <a:r>
              <a:rPr lang="en-SG" sz="900" dirty="0">
                <a:solidFill>
                  <a:schemeClr val="tx1"/>
                </a:solidFill>
              </a:rPr>
              <a:t>: ……….</a:t>
            </a:r>
            <a:endParaRPr lang="en-US" sz="900" dirty="0">
              <a:solidFill>
                <a:schemeClr val="tx1"/>
              </a:solidFill>
            </a:endParaRPr>
          </a:p>
          <a:p>
            <a:pPr marL="171450" lvl="0" indent="-171450">
              <a:buFont typeface="Arial" panose="020B0604020202020204" pitchFamily="34" charset="0"/>
              <a:buChar char="•"/>
            </a:pPr>
            <a:r>
              <a:rPr lang="en-SG" sz="900" dirty="0" err="1">
                <a:solidFill>
                  <a:schemeClr val="tx1"/>
                </a:solidFill>
              </a:rPr>
              <a:t>Mungkin</a:t>
            </a:r>
            <a:r>
              <a:rPr lang="en-SG" sz="900" dirty="0">
                <a:solidFill>
                  <a:schemeClr val="tx1"/>
                </a:solidFill>
              </a:rPr>
              <a:t> </a:t>
            </a:r>
            <a:r>
              <a:rPr lang="en-SG" sz="900" dirty="0" err="1">
                <a:solidFill>
                  <a:schemeClr val="tx1"/>
                </a:solidFill>
              </a:rPr>
              <a:t>ada</a:t>
            </a:r>
            <a:r>
              <a:rPr lang="en-SG" sz="900" dirty="0">
                <a:solidFill>
                  <a:schemeClr val="tx1"/>
                </a:solidFill>
              </a:rPr>
              <a:t> </a:t>
            </a:r>
            <a:r>
              <a:rPr lang="en-SG" sz="900" dirty="0" err="1">
                <a:solidFill>
                  <a:schemeClr val="tx1"/>
                </a:solidFill>
              </a:rPr>
              <a:t>baiknya</a:t>
            </a:r>
            <a:r>
              <a:rPr lang="en-SG" sz="900" dirty="0">
                <a:solidFill>
                  <a:schemeClr val="tx1"/>
                </a:solidFill>
              </a:rPr>
              <a:t> </a:t>
            </a:r>
            <a:r>
              <a:rPr lang="en-SG" sz="900" dirty="0" err="1">
                <a:solidFill>
                  <a:schemeClr val="tx1"/>
                </a:solidFill>
              </a:rPr>
              <a:t>anda</a:t>
            </a:r>
            <a:r>
              <a:rPr lang="en-SG" sz="900" dirty="0">
                <a:solidFill>
                  <a:schemeClr val="tx1"/>
                </a:solidFill>
              </a:rPr>
              <a:t> </a:t>
            </a:r>
            <a:r>
              <a:rPr lang="en-SG" sz="900" dirty="0" err="1">
                <a:solidFill>
                  <a:schemeClr val="tx1"/>
                </a:solidFill>
              </a:rPr>
              <a:t>pelajari</a:t>
            </a:r>
            <a:r>
              <a:rPr lang="en-SG" sz="900" dirty="0">
                <a:solidFill>
                  <a:schemeClr val="tx1"/>
                </a:solidFill>
              </a:rPr>
              <a:t>  </a:t>
            </a:r>
            <a:r>
              <a:rPr lang="en-SG" sz="900" dirty="0" err="1">
                <a:solidFill>
                  <a:schemeClr val="tx1"/>
                </a:solidFill>
              </a:rPr>
              <a:t>bagaimana</a:t>
            </a:r>
            <a:r>
              <a:rPr lang="en-SG" sz="900" dirty="0">
                <a:solidFill>
                  <a:schemeClr val="tx1"/>
                </a:solidFill>
              </a:rPr>
              <a:t> yang lain </a:t>
            </a:r>
            <a:r>
              <a:rPr lang="en-SG" sz="900" dirty="0" err="1">
                <a:solidFill>
                  <a:schemeClr val="tx1"/>
                </a:solidFill>
              </a:rPr>
              <a:t>bisa</a:t>
            </a:r>
            <a:r>
              <a:rPr lang="en-SG" sz="900" dirty="0">
                <a:solidFill>
                  <a:schemeClr val="tx1"/>
                </a:solidFill>
              </a:rPr>
              <a:t> </a:t>
            </a:r>
            <a:r>
              <a:rPr lang="en-SG" sz="900" dirty="0" err="1">
                <a:solidFill>
                  <a:schemeClr val="tx1"/>
                </a:solidFill>
              </a:rPr>
              <a:t>menyelesaikan</a:t>
            </a:r>
            <a:r>
              <a:rPr lang="en-SG" sz="900" dirty="0">
                <a:solidFill>
                  <a:schemeClr val="tx1"/>
                </a:solidFill>
              </a:rPr>
              <a:t> </a:t>
            </a:r>
            <a:r>
              <a:rPr lang="en-SG" sz="900" dirty="0" err="1">
                <a:solidFill>
                  <a:schemeClr val="tx1"/>
                </a:solidFill>
              </a:rPr>
              <a:t>hal</a:t>
            </a:r>
            <a:r>
              <a:rPr lang="en-SG" sz="900" dirty="0">
                <a:solidFill>
                  <a:schemeClr val="tx1"/>
                </a:solidFill>
              </a:rPr>
              <a:t> </a:t>
            </a:r>
            <a:r>
              <a:rPr lang="en-SG" sz="900" dirty="0" err="1">
                <a:solidFill>
                  <a:schemeClr val="tx1"/>
                </a:solidFill>
              </a:rPr>
              <a:t>ini</a:t>
            </a:r>
            <a:r>
              <a:rPr lang="en-SG" sz="900" dirty="0">
                <a:solidFill>
                  <a:schemeClr val="tx1"/>
                </a:solidFill>
              </a:rPr>
              <a:t> </a:t>
            </a:r>
            <a:r>
              <a:rPr lang="en-SG" sz="900" dirty="0" err="1">
                <a:solidFill>
                  <a:schemeClr val="tx1"/>
                </a:solidFill>
              </a:rPr>
              <a:t>dengan</a:t>
            </a:r>
            <a:r>
              <a:rPr lang="en-SG" sz="900" dirty="0">
                <a:solidFill>
                  <a:schemeClr val="tx1"/>
                </a:solidFill>
              </a:rPr>
              <a:t> </a:t>
            </a:r>
            <a:r>
              <a:rPr lang="en-SG" sz="900" dirty="0" err="1">
                <a:solidFill>
                  <a:schemeClr val="tx1"/>
                </a:solidFill>
              </a:rPr>
              <a:t>baik</a:t>
            </a:r>
            <a:r>
              <a:rPr lang="en-SG" sz="900" dirty="0">
                <a:solidFill>
                  <a:schemeClr val="tx1"/>
                </a:solidFill>
              </a:rPr>
              <a:t> ?</a:t>
            </a:r>
            <a:endParaRPr lang="en-US" sz="900" dirty="0">
              <a:solidFill>
                <a:schemeClr val="tx1"/>
              </a:solidFill>
            </a:endParaRPr>
          </a:p>
          <a:p>
            <a:pPr marL="171450" lvl="0" indent="-171450">
              <a:buFont typeface="Arial" panose="020B0604020202020204" pitchFamily="34" charset="0"/>
              <a:buChar char="•"/>
            </a:pPr>
            <a:endParaRPr lang="en-US" sz="900" dirty="0">
              <a:solidFill>
                <a:schemeClr val="tx1"/>
              </a:solidFill>
            </a:endParaRPr>
          </a:p>
        </p:txBody>
      </p:sp>
      <p:cxnSp>
        <p:nvCxnSpPr>
          <p:cNvPr id="28" name="Straight Connector 27"/>
          <p:cNvCxnSpPr/>
          <p:nvPr/>
        </p:nvCxnSpPr>
        <p:spPr>
          <a:xfrm>
            <a:off x="4224412" y="1133934"/>
            <a:ext cx="0" cy="5387094"/>
          </a:xfrm>
          <a:prstGeom prst="line">
            <a:avLst/>
          </a:prstGeom>
          <a:ln>
            <a:prstDash val="sysDash"/>
          </a:ln>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7009755" y="1133934"/>
            <a:ext cx="0" cy="5387094"/>
          </a:xfrm>
          <a:prstGeom prst="line">
            <a:avLst/>
          </a:prstGeom>
          <a:ln>
            <a:prstDash val="sysDash"/>
          </a:ln>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54104" y="1133934"/>
            <a:ext cx="0" cy="5387094"/>
          </a:xfrm>
          <a:prstGeom prst="line">
            <a:avLst/>
          </a:prstGeom>
          <a:ln>
            <a:prstDash val="sysDash"/>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3524217" y="1740916"/>
            <a:ext cx="2293136" cy="3521636"/>
            <a:chOff x="1968" y="1490"/>
            <a:chExt cx="1405" cy="1916"/>
          </a:xfrm>
        </p:grpSpPr>
        <p:sp>
          <p:nvSpPr>
            <p:cNvPr id="22" name="Freeform 5"/>
            <p:cNvSpPr>
              <a:spLocks/>
            </p:cNvSpPr>
            <p:nvPr/>
          </p:nvSpPr>
          <p:spPr bwMode="auto">
            <a:xfrm>
              <a:off x="1968" y="1490"/>
              <a:ext cx="1405" cy="1916"/>
            </a:xfrm>
            <a:custGeom>
              <a:avLst/>
              <a:gdLst>
                <a:gd name="T0" fmla="*/ 460 w 1405"/>
                <a:gd name="T1" fmla="*/ 1701 h 1916"/>
                <a:gd name="T2" fmla="*/ 206 w 1405"/>
                <a:gd name="T3" fmla="*/ 1484 h 1916"/>
                <a:gd name="T4" fmla="*/ 105 w 1405"/>
                <a:gd name="T5" fmla="*/ 1266 h 1916"/>
                <a:gd name="T6" fmla="*/ 70 w 1405"/>
                <a:gd name="T7" fmla="*/ 1011 h 1916"/>
                <a:gd name="T8" fmla="*/ 37 w 1405"/>
                <a:gd name="T9" fmla="*/ 782 h 1916"/>
                <a:gd name="T10" fmla="*/ 0 w 1405"/>
                <a:gd name="T11" fmla="*/ 577 h 1916"/>
                <a:gd name="T12" fmla="*/ 18 w 1405"/>
                <a:gd name="T13" fmla="*/ 514 h 1916"/>
                <a:gd name="T14" fmla="*/ 125 w 1405"/>
                <a:gd name="T15" fmla="*/ 468 h 1916"/>
                <a:gd name="T16" fmla="*/ 212 w 1405"/>
                <a:gd name="T17" fmla="*/ 493 h 1916"/>
                <a:gd name="T18" fmla="*/ 291 w 1405"/>
                <a:gd name="T19" fmla="*/ 563 h 1916"/>
                <a:gd name="T20" fmla="*/ 336 w 1405"/>
                <a:gd name="T21" fmla="*/ 628 h 1916"/>
                <a:gd name="T22" fmla="*/ 369 w 1405"/>
                <a:gd name="T23" fmla="*/ 704 h 1916"/>
                <a:gd name="T24" fmla="*/ 403 w 1405"/>
                <a:gd name="T25" fmla="*/ 659 h 1916"/>
                <a:gd name="T26" fmla="*/ 430 w 1405"/>
                <a:gd name="T27" fmla="*/ 619 h 1916"/>
                <a:gd name="T28" fmla="*/ 441 w 1405"/>
                <a:gd name="T29" fmla="*/ 475 h 1916"/>
                <a:gd name="T30" fmla="*/ 474 w 1405"/>
                <a:gd name="T31" fmla="*/ 390 h 1916"/>
                <a:gd name="T32" fmla="*/ 506 w 1405"/>
                <a:gd name="T33" fmla="*/ 311 h 1916"/>
                <a:gd name="T34" fmla="*/ 541 w 1405"/>
                <a:gd name="T35" fmla="*/ 191 h 1916"/>
                <a:gd name="T36" fmla="*/ 576 w 1405"/>
                <a:gd name="T37" fmla="*/ 121 h 1916"/>
                <a:gd name="T38" fmla="*/ 626 w 1405"/>
                <a:gd name="T39" fmla="*/ 72 h 1916"/>
                <a:gd name="T40" fmla="*/ 689 w 1405"/>
                <a:gd name="T41" fmla="*/ 41 h 1916"/>
                <a:gd name="T42" fmla="*/ 773 w 1405"/>
                <a:gd name="T43" fmla="*/ 50 h 1916"/>
                <a:gd name="T44" fmla="*/ 830 w 1405"/>
                <a:gd name="T45" fmla="*/ 34 h 1916"/>
                <a:gd name="T46" fmla="*/ 879 w 1405"/>
                <a:gd name="T47" fmla="*/ 10 h 1916"/>
                <a:gd name="T48" fmla="*/ 932 w 1405"/>
                <a:gd name="T49" fmla="*/ 0 h 1916"/>
                <a:gd name="T50" fmla="*/ 973 w 1405"/>
                <a:gd name="T51" fmla="*/ 5 h 1916"/>
                <a:gd name="T52" fmla="*/ 1015 w 1405"/>
                <a:gd name="T53" fmla="*/ 29 h 1916"/>
                <a:gd name="T54" fmla="*/ 1055 w 1405"/>
                <a:gd name="T55" fmla="*/ 83 h 1916"/>
                <a:gd name="T56" fmla="*/ 1093 w 1405"/>
                <a:gd name="T57" fmla="*/ 107 h 1916"/>
                <a:gd name="T58" fmla="*/ 1150 w 1405"/>
                <a:gd name="T59" fmla="*/ 94 h 1916"/>
                <a:gd name="T60" fmla="*/ 1188 w 1405"/>
                <a:gd name="T61" fmla="*/ 98 h 1916"/>
                <a:gd name="T62" fmla="*/ 1214 w 1405"/>
                <a:gd name="T63" fmla="*/ 118 h 1916"/>
                <a:gd name="T64" fmla="*/ 1239 w 1405"/>
                <a:gd name="T65" fmla="*/ 153 h 1916"/>
                <a:gd name="T66" fmla="*/ 1259 w 1405"/>
                <a:gd name="T67" fmla="*/ 230 h 1916"/>
                <a:gd name="T68" fmla="*/ 1267 w 1405"/>
                <a:gd name="T69" fmla="*/ 405 h 1916"/>
                <a:gd name="T70" fmla="*/ 1294 w 1405"/>
                <a:gd name="T71" fmla="*/ 493 h 1916"/>
                <a:gd name="T72" fmla="*/ 1335 w 1405"/>
                <a:gd name="T73" fmla="*/ 575 h 1916"/>
                <a:gd name="T74" fmla="*/ 1375 w 1405"/>
                <a:gd name="T75" fmla="*/ 785 h 1916"/>
                <a:gd name="T76" fmla="*/ 1377 w 1405"/>
                <a:gd name="T77" fmla="*/ 953 h 1916"/>
                <a:gd name="T78" fmla="*/ 1395 w 1405"/>
                <a:gd name="T79" fmla="*/ 1071 h 1916"/>
                <a:gd name="T80" fmla="*/ 1402 w 1405"/>
                <a:gd name="T81" fmla="*/ 1167 h 1916"/>
                <a:gd name="T82" fmla="*/ 1382 w 1405"/>
                <a:gd name="T83" fmla="*/ 1280 h 1916"/>
                <a:gd name="T84" fmla="*/ 1254 w 1405"/>
                <a:gd name="T85" fmla="*/ 1667 h 1916"/>
                <a:gd name="T86" fmla="*/ 720 w 1405"/>
                <a:gd name="T87" fmla="*/ 1915 h 19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5"/>
                <a:gd name="T133" fmla="*/ 0 h 1916"/>
                <a:gd name="T134" fmla="*/ 1405 w 1405"/>
                <a:gd name="T135" fmla="*/ 1916 h 19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5" h="1916">
                  <a:moveTo>
                    <a:pt x="538" y="1786"/>
                  </a:moveTo>
                  <a:lnTo>
                    <a:pt x="460" y="1701"/>
                  </a:lnTo>
                  <a:lnTo>
                    <a:pt x="319" y="1575"/>
                  </a:lnTo>
                  <a:lnTo>
                    <a:pt x="206" y="1484"/>
                  </a:lnTo>
                  <a:lnTo>
                    <a:pt x="113" y="1330"/>
                  </a:lnTo>
                  <a:lnTo>
                    <a:pt x="105" y="1266"/>
                  </a:lnTo>
                  <a:lnTo>
                    <a:pt x="75" y="1124"/>
                  </a:lnTo>
                  <a:lnTo>
                    <a:pt x="70" y="1011"/>
                  </a:lnTo>
                  <a:lnTo>
                    <a:pt x="46" y="861"/>
                  </a:lnTo>
                  <a:lnTo>
                    <a:pt x="37" y="782"/>
                  </a:lnTo>
                  <a:lnTo>
                    <a:pt x="14" y="672"/>
                  </a:lnTo>
                  <a:lnTo>
                    <a:pt x="0" y="577"/>
                  </a:lnTo>
                  <a:lnTo>
                    <a:pt x="1" y="544"/>
                  </a:lnTo>
                  <a:lnTo>
                    <a:pt x="18" y="514"/>
                  </a:lnTo>
                  <a:lnTo>
                    <a:pt x="66" y="479"/>
                  </a:lnTo>
                  <a:lnTo>
                    <a:pt x="125" y="468"/>
                  </a:lnTo>
                  <a:lnTo>
                    <a:pt x="170" y="477"/>
                  </a:lnTo>
                  <a:lnTo>
                    <a:pt x="212" y="493"/>
                  </a:lnTo>
                  <a:lnTo>
                    <a:pt x="257" y="523"/>
                  </a:lnTo>
                  <a:lnTo>
                    <a:pt x="291" y="563"/>
                  </a:lnTo>
                  <a:lnTo>
                    <a:pt x="313" y="594"/>
                  </a:lnTo>
                  <a:lnTo>
                    <a:pt x="336" y="628"/>
                  </a:lnTo>
                  <a:lnTo>
                    <a:pt x="357" y="665"/>
                  </a:lnTo>
                  <a:lnTo>
                    <a:pt x="369" y="704"/>
                  </a:lnTo>
                  <a:lnTo>
                    <a:pt x="388" y="799"/>
                  </a:lnTo>
                  <a:lnTo>
                    <a:pt x="403" y="659"/>
                  </a:lnTo>
                  <a:lnTo>
                    <a:pt x="412" y="635"/>
                  </a:lnTo>
                  <a:lnTo>
                    <a:pt x="430" y="619"/>
                  </a:lnTo>
                  <a:lnTo>
                    <a:pt x="430" y="547"/>
                  </a:lnTo>
                  <a:lnTo>
                    <a:pt x="441" y="475"/>
                  </a:lnTo>
                  <a:lnTo>
                    <a:pt x="469" y="423"/>
                  </a:lnTo>
                  <a:lnTo>
                    <a:pt x="474" y="390"/>
                  </a:lnTo>
                  <a:lnTo>
                    <a:pt x="482" y="354"/>
                  </a:lnTo>
                  <a:lnTo>
                    <a:pt x="506" y="311"/>
                  </a:lnTo>
                  <a:lnTo>
                    <a:pt x="527" y="278"/>
                  </a:lnTo>
                  <a:lnTo>
                    <a:pt x="541" y="191"/>
                  </a:lnTo>
                  <a:lnTo>
                    <a:pt x="554" y="159"/>
                  </a:lnTo>
                  <a:lnTo>
                    <a:pt x="576" y="121"/>
                  </a:lnTo>
                  <a:lnTo>
                    <a:pt x="599" y="98"/>
                  </a:lnTo>
                  <a:lnTo>
                    <a:pt x="626" y="72"/>
                  </a:lnTo>
                  <a:lnTo>
                    <a:pt x="656" y="53"/>
                  </a:lnTo>
                  <a:lnTo>
                    <a:pt x="689" y="41"/>
                  </a:lnTo>
                  <a:lnTo>
                    <a:pt x="728" y="38"/>
                  </a:lnTo>
                  <a:lnTo>
                    <a:pt x="773" y="50"/>
                  </a:lnTo>
                  <a:lnTo>
                    <a:pt x="801" y="66"/>
                  </a:lnTo>
                  <a:lnTo>
                    <a:pt x="830" y="34"/>
                  </a:lnTo>
                  <a:lnTo>
                    <a:pt x="851" y="20"/>
                  </a:lnTo>
                  <a:lnTo>
                    <a:pt x="879" y="10"/>
                  </a:lnTo>
                  <a:lnTo>
                    <a:pt x="915" y="1"/>
                  </a:lnTo>
                  <a:lnTo>
                    <a:pt x="932" y="0"/>
                  </a:lnTo>
                  <a:lnTo>
                    <a:pt x="955" y="1"/>
                  </a:lnTo>
                  <a:lnTo>
                    <a:pt x="973" y="5"/>
                  </a:lnTo>
                  <a:lnTo>
                    <a:pt x="994" y="11"/>
                  </a:lnTo>
                  <a:lnTo>
                    <a:pt x="1015" y="29"/>
                  </a:lnTo>
                  <a:lnTo>
                    <a:pt x="1039" y="49"/>
                  </a:lnTo>
                  <a:lnTo>
                    <a:pt x="1055" y="83"/>
                  </a:lnTo>
                  <a:lnTo>
                    <a:pt x="1064" y="121"/>
                  </a:lnTo>
                  <a:lnTo>
                    <a:pt x="1093" y="107"/>
                  </a:lnTo>
                  <a:lnTo>
                    <a:pt x="1128" y="96"/>
                  </a:lnTo>
                  <a:lnTo>
                    <a:pt x="1150" y="94"/>
                  </a:lnTo>
                  <a:lnTo>
                    <a:pt x="1171" y="95"/>
                  </a:lnTo>
                  <a:lnTo>
                    <a:pt x="1188" y="98"/>
                  </a:lnTo>
                  <a:lnTo>
                    <a:pt x="1204" y="107"/>
                  </a:lnTo>
                  <a:lnTo>
                    <a:pt x="1214" y="118"/>
                  </a:lnTo>
                  <a:lnTo>
                    <a:pt x="1226" y="133"/>
                  </a:lnTo>
                  <a:lnTo>
                    <a:pt x="1239" y="153"/>
                  </a:lnTo>
                  <a:lnTo>
                    <a:pt x="1245" y="171"/>
                  </a:lnTo>
                  <a:lnTo>
                    <a:pt x="1259" y="230"/>
                  </a:lnTo>
                  <a:lnTo>
                    <a:pt x="1260" y="285"/>
                  </a:lnTo>
                  <a:lnTo>
                    <a:pt x="1267" y="405"/>
                  </a:lnTo>
                  <a:lnTo>
                    <a:pt x="1257" y="475"/>
                  </a:lnTo>
                  <a:lnTo>
                    <a:pt x="1294" y="493"/>
                  </a:lnTo>
                  <a:lnTo>
                    <a:pt x="1315" y="521"/>
                  </a:lnTo>
                  <a:lnTo>
                    <a:pt x="1335" y="575"/>
                  </a:lnTo>
                  <a:lnTo>
                    <a:pt x="1358" y="676"/>
                  </a:lnTo>
                  <a:lnTo>
                    <a:pt x="1375" y="785"/>
                  </a:lnTo>
                  <a:lnTo>
                    <a:pt x="1382" y="896"/>
                  </a:lnTo>
                  <a:lnTo>
                    <a:pt x="1377" y="953"/>
                  </a:lnTo>
                  <a:lnTo>
                    <a:pt x="1380" y="1014"/>
                  </a:lnTo>
                  <a:lnTo>
                    <a:pt x="1395" y="1071"/>
                  </a:lnTo>
                  <a:lnTo>
                    <a:pt x="1404" y="1120"/>
                  </a:lnTo>
                  <a:lnTo>
                    <a:pt x="1402" y="1167"/>
                  </a:lnTo>
                  <a:lnTo>
                    <a:pt x="1402" y="1201"/>
                  </a:lnTo>
                  <a:lnTo>
                    <a:pt x="1382" y="1280"/>
                  </a:lnTo>
                  <a:lnTo>
                    <a:pt x="1325" y="1447"/>
                  </a:lnTo>
                  <a:lnTo>
                    <a:pt x="1254" y="1667"/>
                  </a:lnTo>
                  <a:lnTo>
                    <a:pt x="1115" y="1886"/>
                  </a:lnTo>
                  <a:lnTo>
                    <a:pt x="720" y="1915"/>
                  </a:lnTo>
                  <a:lnTo>
                    <a:pt x="538" y="1786"/>
                  </a:lnTo>
                </a:path>
              </a:pathLst>
            </a:custGeom>
            <a:solidFill>
              <a:srgbClr val="FF9F9F"/>
            </a:solidFill>
            <a:ln w="12700" cap="rnd">
              <a:solidFill>
                <a:srgbClr val="000000"/>
              </a:solidFill>
              <a:round/>
              <a:headEnd/>
              <a:tailEnd/>
            </a:ln>
          </p:spPr>
          <p:txBody>
            <a:bodyPr/>
            <a:lstStyle/>
            <a:p>
              <a:endParaRPr lang="en-US">
                <a:latin typeface="Tahoma" pitchFamily="34" charset="0"/>
                <a:ea typeface="Tahoma" pitchFamily="34" charset="0"/>
                <a:cs typeface="Tahoma" pitchFamily="34" charset="0"/>
              </a:endParaRPr>
            </a:p>
          </p:txBody>
        </p:sp>
        <p:sp>
          <p:nvSpPr>
            <p:cNvPr id="23" name="Freeform 6"/>
            <p:cNvSpPr>
              <a:spLocks/>
            </p:cNvSpPr>
            <p:nvPr/>
          </p:nvSpPr>
          <p:spPr bwMode="auto">
            <a:xfrm>
              <a:off x="3066" y="1965"/>
              <a:ext cx="157" cy="625"/>
            </a:xfrm>
            <a:custGeom>
              <a:avLst/>
              <a:gdLst>
                <a:gd name="T0" fmla="*/ 156 w 157"/>
                <a:gd name="T1" fmla="*/ 3 h 625"/>
                <a:gd name="T2" fmla="*/ 112 w 157"/>
                <a:gd name="T3" fmla="*/ 0 h 625"/>
                <a:gd name="T4" fmla="*/ 73 w 157"/>
                <a:gd name="T5" fmla="*/ 7 h 625"/>
                <a:gd name="T6" fmla="*/ 46 w 157"/>
                <a:gd name="T7" fmla="*/ 20 h 625"/>
                <a:gd name="T8" fmla="*/ 18 w 157"/>
                <a:gd name="T9" fmla="*/ 52 h 625"/>
                <a:gd name="T10" fmla="*/ 7 w 157"/>
                <a:gd name="T11" fmla="*/ 89 h 625"/>
                <a:gd name="T12" fmla="*/ 0 w 157"/>
                <a:gd name="T13" fmla="*/ 134 h 625"/>
                <a:gd name="T14" fmla="*/ 4 w 157"/>
                <a:gd name="T15" fmla="*/ 184 h 625"/>
                <a:gd name="T16" fmla="*/ 19 w 157"/>
                <a:gd name="T17" fmla="*/ 228 h 625"/>
                <a:gd name="T18" fmla="*/ 36 w 157"/>
                <a:gd name="T19" fmla="*/ 270 h 625"/>
                <a:gd name="T20" fmla="*/ 25 w 157"/>
                <a:gd name="T21" fmla="*/ 301 h 625"/>
                <a:gd name="T22" fmla="*/ 14 w 157"/>
                <a:gd name="T23" fmla="*/ 332 h 625"/>
                <a:gd name="T24" fmla="*/ 4 w 157"/>
                <a:gd name="T25" fmla="*/ 372 h 625"/>
                <a:gd name="T26" fmla="*/ 1 w 157"/>
                <a:gd name="T27" fmla="*/ 402 h 625"/>
                <a:gd name="T28" fmla="*/ 4 w 157"/>
                <a:gd name="T29" fmla="*/ 446 h 625"/>
                <a:gd name="T30" fmla="*/ 7 w 157"/>
                <a:gd name="T31" fmla="*/ 469 h 625"/>
                <a:gd name="T32" fmla="*/ 5 w 157"/>
                <a:gd name="T33" fmla="*/ 513 h 625"/>
                <a:gd name="T34" fmla="*/ 19 w 157"/>
                <a:gd name="T35" fmla="*/ 555 h 625"/>
                <a:gd name="T36" fmla="*/ 43 w 157"/>
                <a:gd name="T37" fmla="*/ 599 h 625"/>
                <a:gd name="T38" fmla="*/ 64 w 157"/>
                <a:gd name="T39" fmla="*/ 624 h 6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7"/>
                <a:gd name="T61" fmla="*/ 0 h 625"/>
                <a:gd name="T62" fmla="*/ 157 w 157"/>
                <a:gd name="T63" fmla="*/ 625 h 6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7" h="625">
                  <a:moveTo>
                    <a:pt x="156" y="3"/>
                  </a:moveTo>
                  <a:lnTo>
                    <a:pt x="112" y="0"/>
                  </a:lnTo>
                  <a:lnTo>
                    <a:pt x="73" y="7"/>
                  </a:lnTo>
                  <a:lnTo>
                    <a:pt x="46" y="20"/>
                  </a:lnTo>
                  <a:lnTo>
                    <a:pt x="18" y="52"/>
                  </a:lnTo>
                  <a:lnTo>
                    <a:pt x="7" y="89"/>
                  </a:lnTo>
                  <a:lnTo>
                    <a:pt x="0" y="134"/>
                  </a:lnTo>
                  <a:lnTo>
                    <a:pt x="4" y="184"/>
                  </a:lnTo>
                  <a:lnTo>
                    <a:pt x="19" y="228"/>
                  </a:lnTo>
                  <a:lnTo>
                    <a:pt x="36" y="270"/>
                  </a:lnTo>
                  <a:lnTo>
                    <a:pt x="25" y="301"/>
                  </a:lnTo>
                  <a:lnTo>
                    <a:pt x="14" y="332"/>
                  </a:lnTo>
                  <a:lnTo>
                    <a:pt x="4" y="372"/>
                  </a:lnTo>
                  <a:lnTo>
                    <a:pt x="1" y="402"/>
                  </a:lnTo>
                  <a:lnTo>
                    <a:pt x="4" y="446"/>
                  </a:lnTo>
                  <a:lnTo>
                    <a:pt x="7" y="469"/>
                  </a:lnTo>
                  <a:lnTo>
                    <a:pt x="5" y="513"/>
                  </a:lnTo>
                  <a:lnTo>
                    <a:pt x="19" y="555"/>
                  </a:lnTo>
                  <a:lnTo>
                    <a:pt x="43" y="599"/>
                  </a:lnTo>
                  <a:lnTo>
                    <a:pt x="64" y="624"/>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24" name="Freeform 7"/>
            <p:cNvSpPr>
              <a:spLocks/>
            </p:cNvSpPr>
            <p:nvPr/>
          </p:nvSpPr>
          <p:spPr bwMode="auto">
            <a:xfrm>
              <a:off x="2877" y="1612"/>
              <a:ext cx="156" cy="719"/>
            </a:xfrm>
            <a:custGeom>
              <a:avLst/>
              <a:gdLst>
                <a:gd name="T0" fmla="*/ 155 w 156"/>
                <a:gd name="T1" fmla="*/ 0 h 719"/>
                <a:gd name="T2" fmla="*/ 136 w 156"/>
                <a:gd name="T3" fmla="*/ 13 h 719"/>
                <a:gd name="T4" fmla="*/ 115 w 156"/>
                <a:gd name="T5" fmla="*/ 28 h 719"/>
                <a:gd name="T6" fmla="*/ 100 w 156"/>
                <a:gd name="T7" fmla="*/ 47 h 719"/>
                <a:gd name="T8" fmla="*/ 89 w 156"/>
                <a:gd name="T9" fmla="*/ 63 h 719"/>
                <a:gd name="T10" fmla="*/ 80 w 156"/>
                <a:gd name="T11" fmla="*/ 83 h 719"/>
                <a:gd name="T12" fmla="*/ 65 w 156"/>
                <a:gd name="T13" fmla="*/ 138 h 719"/>
                <a:gd name="T14" fmla="*/ 61 w 156"/>
                <a:gd name="T15" fmla="*/ 198 h 719"/>
                <a:gd name="T16" fmla="*/ 67 w 156"/>
                <a:gd name="T17" fmla="*/ 243 h 719"/>
                <a:gd name="T18" fmla="*/ 85 w 156"/>
                <a:gd name="T19" fmla="*/ 297 h 719"/>
                <a:gd name="T20" fmla="*/ 69 w 156"/>
                <a:gd name="T21" fmla="*/ 357 h 719"/>
                <a:gd name="T22" fmla="*/ 50 w 156"/>
                <a:gd name="T23" fmla="*/ 412 h 719"/>
                <a:gd name="T24" fmla="*/ 37 w 156"/>
                <a:gd name="T25" fmla="*/ 467 h 719"/>
                <a:gd name="T26" fmla="*/ 33 w 156"/>
                <a:gd name="T27" fmla="*/ 529 h 719"/>
                <a:gd name="T28" fmla="*/ 30 w 156"/>
                <a:gd name="T29" fmla="*/ 584 h 719"/>
                <a:gd name="T30" fmla="*/ 2 w 156"/>
                <a:gd name="T31" fmla="*/ 643 h 719"/>
                <a:gd name="T32" fmla="*/ 0 w 156"/>
                <a:gd name="T33" fmla="*/ 718 h 7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719"/>
                <a:gd name="T53" fmla="*/ 156 w 156"/>
                <a:gd name="T54" fmla="*/ 719 h 7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719">
                  <a:moveTo>
                    <a:pt x="155" y="0"/>
                  </a:moveTo>
                  <a:lnTo>
                    <a:pt x="136" y="13"/>
                  </a:lnTo>
                  <a:lnTo>
                    <a:pt x="115" y="28"/>
                  </a:lnTo>
                  <a:lnTo>
                    <a:pt x="100" y="47"/>
                  </a:lnTo>
                  <a:lnTo>
                    <a:pt x="89" y="63"/>
                  </a:lnTo>
                  <a:lnTo>
                    <a:pt x="80" y="83"/>
                  </a:lnTo>
                  <a:lnTo>
                    <a:pt x="65" y="138"/>
                  </a:lnTo>
                  <a:lnTo>
                    <a:pt x="61" y="198"/>
                  </a:lnTo>
                  <a:lnTo>
                    <a:pt x="67" y="243"/>
                  </a:lnTo>
                  <a:lnTo>
                    <a:pt x="85" y="297"/>
                  </a:lnTo>
                  <a:lnTo>
                    <a:pt x="69" y="357"/>
                  </a:lnTo>
                  <a:lnTo>
                    <a:pt x="50" y="412"/>
                  </a:lnTo>
                  <a:lnTo>
                    <a:pt x="37" y="467"/>
                  </a:lnTo>
                  <a:lnTo>
                    <a:pt x="33" y="529"/>
                  </a:lnTo>
                  <a:lnTo>
                    <a:pt x="30" y="584"/>
                  </a:lnTo>
                  <a:lnTo>
                    <a:pt x="2" y="643"/>
                  </a:lnTo>
                  <a:lnTo>
                    <a:pt x="0" y="718"/>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25" name="Freeform 8"/>
            <p:cNvSpPr>
              <a:spLocks/>
            </p:cNvSpPr>
            <p:nvPr/>
          </p:nvSpPr>
          <p:spPr bwMode="auto">
            <a:xfrm>
              <a:off x="2617" y="1552"/>
              <a:ext cx="154" cy="712"/>
            </a:xfrm>
            <a:custGeom>
              <a:avLst/>
              <a:gdLst>
                <a:gd name="T0" fmla="*/ 153 w 154"/>
                <a:gd name="T1" fmla="*/ 0 h 712"/>
                <a:gd name="T2" fmla="*/ 130 w 154"/>
                <a:gd name="T3" fmla="*/ 35 h 712"/>
                <a:gd name="T4" fmla="*/ 116 w 154"/>
                <a:gd name="T5" fmla="*/ 63 h 712"/>
                <a:gd name="T6" fmla="*/ 109 w 154"/>
                <a:gd name="T7" fmla="*/ 91 h 712"/>
                <a:gd name="T8" fmla="*/ 98 w 154"/>
                <a:gd name="T9" fmla="*/ 187 h 712"/>
                <a:gd name="T10" fmla="*/ 99 w 154"/>
                <a:gd name="T11" fmla="*/ 246 h 712"/>
                <a:gd name="T12" fmla="*/ 75 w 154"/>
                <a:gd name="T13" fmla="*/ 301 h 712"/>
                <a:gd name="T14" fmla="*/ 60 w 154"/>
                <a:gd name="T15" fmla="*/ 359 h 712"/>
                <a:gd name="T16" fmla="*/ 50 w 154"/>
                <a:gd name="T17" fmla="*/ 412 h 712"/>
                <a:gd name="T18" fmla="*/ 46 w 154"/>
                <a:gd name="T19" fmla="*/ 467 h 712"/>
                <a:gd name="T20" fmla="*/ 42 w 154"/>
                <a:gd name="T21" fmla="*/ 499 h 712"/>
                <a:gd name="T22" fmla="*/ 42 w 154"/>
                <a:gd name="T23" fmla="*/ 559 h 712"/>
                <a:gd name="T24" fmla="*/ 5 w 154"/>
                <a:gd name="T25" fmla="*/ 632 h 712"/>
                <a:gd name="T26" fmla="*/ 0 w 154"/>
                <a:gd name="T27" fmla="*/ 711 h 7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4"/>
                <a:gd name="T43" fmla="*/ 0 h 712"/>
                <a:gd name="T44" fmla="*/ 154 w 154"/>
                <a:gd name="T45" fmla="*/ 712 h 7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4" h="712">
                  <a:moveTo>
                    <a:pt x="153" y="0"/>
                  </a:moveTo>
                  <a:lnTo>
                    <a:pt x="130" y="35"/>
                  </a:lnTo>
                  <a:lnTo>
                    <a:pt x="116" y="63"/>
                  </a:lnTo>
                  <a:lnTo>
                    <a:pt x="109" y="91"/>
                  </a:lnTo>
                  <a:lnTo>
                    <a:pt x="98" y="187"/>
                  </a:lnTo>
                  <a:lnTo>
                    <a:pt x="99" y="246"/>
                  </a:lnTo>
                  <a:lnTo>
                    <a:pt x="75" y="301"/>
                  </a:lnTo>
                  <a:lnTo>
                    <a:pt x="60" y="359"/>
                  </a:lnTo>
                  <a:lnTo>
                    <a:pt x="50" y="412"/>
                  </a:lnTo>
                  <a:lnTo>
                    <a:pt x="46" y="467"/>
                  </a:lnTo>
                  <a:lnTo>
                    <a:pt x="42" y="499"/>
                  </a:lnTo>
                  <a:lnTo>
                    <a:pt x="42" y="559"/>
                  </a:lnTo>
                  <a:lnTo>
                    <a:pt x="5" y="632"/>
                  </a:lnTo>
                  <a:lnTo>
                    <a:pt x="0" y="711"/>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26" name="Freeform 9"/>
            <p:cNvSpPr>
              <a:spLocks/>
            </p:cNvSpPr>
            <p:nvPr/>
          </p:nvSpPr>
          <p:spPr bwMode="auto">
            <a:xfrm>
              <a:off x="2101" y="2267"/>
              <a:ext cx="212" cy="75"/>
            </a:xfrm>
            <a:custGeom>
              <a:avLst/>
              <a:gdLst>
                <a:gd name="T0" fmla="*/ 211 w 212"/>
                <a:gd name="T1" fmla="*/ 0 h 75"/>
                <a:gd name="T2" fmla="*/ 153 w 212"/>
                <a:gd name="T3" fmla="*/ 33 h 75"/>
                <a:gd name="T4" fmla="*/ 112 w 212"/>
                <a:gd name="T5" fmla="*/ 52 h 75"/>
                <a:gd name="T6" fmla="*/ 50 w 212"/>
                <a:gd name="T7" fmla="*/ 67 h 75"/>
                <a:gd name="T8" fmla="*/ 0 w 212"/>
                <a:gd name="T9" fmla="*/ 74 h 75"/>
                <a:gd name="T10" fmla="*/ 0 60000 65536"/>
                <a:gd name="T11" fmla="*/ 0 60000 65536"/>
                <a:gd name="T12" fmla="*/ 0 60000 65536"/>
                <a:gd name="T13" fmla="*/ 0 60000 65536"/>
                <a:gd name="T14" fmla="*/ 0 60000 65536"/>
                <a:gd name="T15" fmla="*/ 0 w 212"/>
                <a:gd name="T16" fmla="*/ 0 h 75"/>
                <a:gd name="T17" fmla="*/ 212 w 212"/>
                <a:gd name="T18" fmla="*/ 75 h 75"/>
              </a:gdLst>
              <a:ahLst/>
              <a:cxnLst>
                <a:cxn ang="T10">
                  <a:pos x="T0" y="T1"/>
                </a:cxn>
                <a:cxn ang="T11">
                  <a:pos x="T2" y="T3"/>
                </a:cxn>
                <a:cxn ang="T12">
                  <a:pos x="T4" y="T5"/>
                </a:cxn>
                <a:cxn ang="T13">
                  <a:pos x="T6" y="T7"/>
                </a:cxn>
                <a:cxn ang="T14">
                  <a:pos x="T8" y="T9"/>
                </a:cxn>
              </a:cxnLst>
              <a:rect l="T15" t="T16" r="T17" b="T18"/>
              <a:pathLst>
                <a:path w="212" h="75">
                  <a:moveTo>
                    <a:pt x="211" y="0"/>
                  </a:moveTo>
                  <a:lnTo>
                    <a:pt x="153" y="33"/>
                  </a:lnTo>
                  <a:lnTo>
                    <a:pt x="112" y="52"/>
                  </a:lnTo>
                  <a:lnTo>
                    <a:pt x="50" y="67"/>
                  </a:lnTo>
                  <a:lnTo>
                    <a:pt x="0" y="74"/>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27" name="Freeform 10"/>
            <p:cNvSpPr>
              <a:spLocks/>
            </p:cNvSpPr>
            <p:nvPr/>
          </p:nvSpPr>
          <p:spPr bwMode="auto">
            <a:xfrm>
              <a:off x="2404" y="2106"/>
              <a:ext cx="180" cy="46"/>
            </a:xfrm>
            <a:custGeom>
              <a:avLst/>
              <a:gdLst>
                <a:gd name="T0" fmla="*/ 0 w 180"/>
                <a:gd name="T1" fmla="*/ 0 h 46"/>
                <a:gd name="T2" fmla="*/ 22 w 180"/>
                <a:gd name="T3" fmla="*/ 19 h 46"/>
                <a:gd name="T4" fmla="*/ 56 w 180"/>
                <a:gd name="T5" fmla="*/ 35 h 46"/>
                <a:gd name="T6" fmla="*/ 95 w 180"/>
                <a:gd name="T7" fmla="*/ 45 h 46"/>
                <a:gd name="T8" fmla="*/ 126 w 180"/>
                <a:gd name="T9" fmla="*/ 45 h 46"/>
                <a:gd name="T10" fmla="*/ 179 w 180"/>
                <a:gd name="T11" fmla="*/ 38 h 46"/>
                <a:gd name="T12" fmla="*/ 0 60000 65536"/>
                <a:gd name="T13" fmla="*/ 0 60000 65536"/>
                <a:gd name="T14" fmla="*/ 0 60000 65536"/>
                <a:gd name="T15" fmla="*/ 0 60000 65536"/>
                <a:gd name="T16" fmla="*/ 0 60000 65536"/>
                <a:gd name="T17" fmla="*/ 0 60000 65536"/>
                <a:gd name="T18" fmla="*/ 0 w 180"/>
                <a:gd name="T19" fmla="*/ 0 h 46"/>
                <a:gd name="T20" fmla="*/ 180 w 180"/>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80" h="46">
                  <a:moveTo>
                    <a:pt x="0" y="0"/>
                  </a:moveTo>
                  <a:lnTo>
                    <a:pt x="22" y="19"/>
                  </a:lnTo>
                  <a:lnTo>
                    <a:pt x="56" y="35"/>
                  </a:lnTo>
                  <a:lnTo>
                    <a:pt x="95" y="45"/>
                  </a:lnTo>
                  <a:lnTo>
                    <a:pt x="126" y="45"/>
                  </a:lnTo>
                  <a:lnTo>
                    <a:pt x="179" y="38"/>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28" name="Freeform 11"/>
            <p:cNvSpPr>
              <a:spLocks/>
            </p:cNvSpPr>
            <p:nvPr/>
          </p:nvSpPr>
          <p:spPr bwMode="auto">
            <a:xfrm>
              <a:off x="2652" y="2124"/>
              <a:ext cx="183" cy="102"/>
            </a:xfrm>
            <a:custGeom>
              <a:avLst/>
              <a:gdLst>
                <a:gd name="T0" fmla="*/ 0 w 183"/>
                <a:gd name="T1" fmla="*/ 0 h 102"/>
                <a:gd name="T2" fmla="*/ 16 w 183"/>
                <a:gd name="T3" fmla="*/ 26 h 102"/>
                <a:gd name="T4" fmla="*/ 49 w 183"/>
                <a:gd name="T5" fmla="*/ 55 h 102"/>
                <a:gd name="T6" fmla="*/ 90 w 183"/>
                <a:gd name="T7" fmla="*/ 83 h 102"/>
                <a:gd name="T8" fmla="*/ 121 w 183"/>
                <a:gd name="T9" fmla="*/ 94 h 102"/>
                <a:gd name="T10" fmla="*/ 182 w 183"/>
                <a:gd name="T11" fmla="*/ 101 h 102"/>
                <a:gd name="T12" fmla="*/ 0 60000 65536"/>
                <a:gd name="T13" fmla="*/ 0 60000 65536"/>
                <a:gd name="T14" fmla="*/ 0 60000 65536"/>
                <a:gd name="T15" fmla="*/ 0 60000 65536"/>
                <a:gd name="T16" fmla="*/ 0 60000 65536"/>
                <a:gd name="T17" fmla="*/ 0 60000 65536"/>
                <a:gd name="T18" fmla="*/ 0 w 183"/>
                <a:gd name="T19" fmla="*/ 0 h 102"/>
                <a:gd name="T20" fmla="*/ 183 w 183"/>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83" h="102">
                  <a:moveTo>
                    <a:pt x="0" y="0"/>
                  </a:moveTo>
                  <a:lnTo>
                    <a:pt x="16" y="26"/>
                  </a:lnTo>
                  <a:lnTo>
                    <a:pt x="49" y="55"/>
                  </a:lnTo>
                  <a:lnTo>
                    <a:pt x="90" y="83"/>
                  </a:lnTo>
                  <a:lnTo>
                    <a:pt x="121" y="94"/>
                  </a:lnTo>
                  <a:lnTo>
                    <a:pt x="182" y="101"/>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29" name="Freeform 12"/>
            <p:cNvSpPr>
              <a:spLocks/>
            </p:cNvSpPr>
            <p:nvPr/>
          </p:nvSpPr>
          <p:spPr bwMode="auto">
            <a:xfrm>
              <a:off x="2895" y="2239"/>
              <a:ext cx="157" cy="134"/>
            </a:xfrm>
            <a:custGeom>
              <a:avLst/>
              <a:gdLst>
                <a:gd name="T0" fmla="*/ 0 w 157"/>
                <a:gd name="T1" fmla="*/ 0 h 134"/>
                <a:gd name="T2" fmla="*/ 23 w 157"/>
                <a:gd name="T3" fmla="*/ 35 h 134"/>
                <a:gd name="T4" fmla="*/ 53 w 157"/>
                <a:gd name="T5" fmla="*/ 69 h 134"/>
                <a:gd name="T6" fmla="*/ 87 w 157"/>
                <a:gd name="T7" fmla="*/ 95 h 134"/>
                <a:gd name="T8" fmla="*/ 125 w 157"/>
                <a:gd name="T9" fmla="*/ 120 h 134"/>
                <a:gd name="T10" fmla="*/ 156 w 157"/>
                <a:gd name="T11" fmla="*/ 133 h 134"/>
                <a:gd name="T12" fmla="*/ 0 60000 65536"/>
                <a:gd name="T13" fmla="*/ 0 60000 65536"/>
                <a:gd name="T14" fmla="*/ 0 60000 65536"/>
                <a:gd name="T15" fmla="*/ 0 60000 65536"/>
                <a:gd name="T16" fmla="*/ 0 60000 65536"/>
                <a:gd name="T17" fmla="*/ 0 60000 65536"/>
                <a:gd name="T18" fmla="*/ 0 w 157"/>
                <a:gd name="T19" fmla="*/ 0 h 134"/>
                <a:gd name="T20" fmla="*/ 157 w 157"/>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57" h="134">
                  <a:moveTo>
                    <a:pt x="0" y="0"/>
                  </a:moveTo>
                  <a:lnTo>
                    <a:pt x="23" y="35"/>
                  </a:lnTo>
                  <a:lnTo>
                    <a:pt x="53" y="69"/>
                  </a:lnTo>
                  <a:lnTo>
                    <a:pt x="87" y="95"/>
                  </a:lnTo>
                  <a:lnTo>
                    <a:pt x="125" y="120"/>
                  </a:lnTo>
                  <a:lnTo>
                    <a:pt x="156" y="133"/>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30" name="Freeform 13"/>
            <p:cNvSpPr>
              <a:spLocks/>
            </p:cNvSpPr>
            <p:nvPr/>
          </p:nvSpPr>
          <p:spPr bwMode="auto">
            <a:xfrm>
              <a:off x="2442" y="1917"/>
              <a:ext cx="123" cy="44"/>
            </a:xfrm>
            <a:custGeom>
              <a:avLst/>
              <a:gdLst>
                <a:gd name="T0" fmla="*/ 0 w 123"/>
                <a:gd name="T1" fmla="*/ 0 h 44"/>
                <a:gd name="T2" fmla="*/ 25 w 123"/>
                <a:gd name="T3" fmla="*/ 21 h 44"/>
                <a:gd name="T4" fmla="*/ 63 w 123"/>
                <a:gd name="T5" fmla="*/ 39 h 44"/>
                <a:gd name="T6" fmla="*/ 122 w 123"/>
                <a:gd name="T7" fmla="*/ 43 h 44"/>
                <a:gd name="T8" fmla="*/ 0 60000 65536"/>
                <a:gd name="T9" fmla="*/ 0 60000 65536"/>
                <a:gd name="T10" fmla="*/ 0 60000 65536"/>
                <a:gd name="T11" fmla="*/ 0 60000 65536"/>
                <a:gd name="T12" fmla="*/ 0 w 123"/>
                <a:gd name="T13" fmla="*/ 0 h 44"/>
                <a:gd name="T14" fmla="*/ 123 w 123"/>
                <a:gd name="T15" fmla="*/ 44 h 44"/>
              </a:gdLst>
              <a:ahLst/>
              <a:cxnLst>
                <a:cxn ang="T8">
                  <a:pos x="T0" y="T1"/>
                </a:cxn>
                <a:cxn ang="T9">
                  <a:pos x="T2" y="T3"/>
                </a:cxn>
                <a:cxn ang="T10">
                  <a:pos x="T4" y="T5"/>
                </a:cxn>
                <a:cxn ang="T11">
                  <a:pos x="T6" y="T7"/>
                </a:cxn>
              </a:cxnLst>
              <a:rect l="T12" t="T13" r="T14" b="T15"/>
              <a:pathLst>
                <a:path w="123" h="44">
                  <a:moveTo>
                    <a:pt x="0" y="0"/>
                  </a:moveTo>
                  <a:lnTo>
                    <a:pt x="25" y="21"/>
                  </a:lnTo>
                  <a:lnTo>
                    <a:pt x="63" y="39"/>
                  </a:lnTo>
                  <a:lnTo>
                    <a:pt x="122" y="43"/>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31" name="Freeform 14"/>
            <p:cNvSpPr>
              <a:spLocks/>
            </p:cNvSpPr>
            <p:nvPr/>
          </p:nvSpPr>
          <p:spPr bwMode="auto">
            <a:xfrm>
              <a:off x="2669" y="1970"/>
              <a:ext cx="169" cy="82"/>
            </a:xfrm>
            <a:custGeom>
              <a:avLst/>
              <a:gdLst>
                <a:gd name="T0" fmla="*/ 0 w 169"/>
                <a:gd name="T1" fmla="*/ 0 h 82"/>
                <a:gd name="T2" fmla="*/ 26 w 169"/>
                <a:gd name="T3" fmla="*/ 36 h 82"/>
                <a:gd name="T4" fmla="*/ 57 w 169"/>
                <a:gd name="T5" fmla="*/ 55 h 82"/>
                <a:gd name="T6" fmla="*/ 101 w 169"/>
                <a:gd name="T7" fmla="*/ 71 h 82"/>
                <a:gd name="T8" fmla="*/ 168 w 169"/>
                <a:gd name="T9" fmla="*/ 81 h 82"/>
                <a:gd name="T10" fmla="*/ 0 60000 65536"/>
                <a:gd name="T11" fmla="*/ 0 60000 65536"/>
                <a:gd name="T12" fmla="*/ 0 60000 65536"/>
                <a:gd name="T13" fmla="*/ 0 60000 65536"/>
                <a:gd name="T14" fmla="*/ 0 60000 65536"/>
                <a:gd name="T15" fmla="*/ 0 w 169"/>
                <a:gd name="T16" fmla="*/ 0 h 82"/>
                <a:gd name="T17" fmla="*/ 169 w 169"/>
                <a:gd name="T18" fmla="*/ 82 h 82"/>
              </a:gdLst>
              <a:ahLst/>
              <a:cxnLst>
                <a:cxn ang="T10">
                  <a:pos x="T0" y="T1"/>
                </a:cxn>
                <a:cxn ang="T11">
                  <a:pos x="T2" y="T3"/>
                </a:cxn>
                <a:cxn ang="T12">
                  <a:pos x="T4" y="T5"/>
                </a:cxn>
                <a:cxn ang="T13">
                  <a:pos x="T6" y="T7"/>
                </a:cxn>
                <a:cxn ang="T14">
                  <a:pos x="T8" y="T9"/>
                </a:cxn>
              </a:cxnLst>
              <a:rect l="T15" t="T16" r="T17" b="T18"/>
              <a:pathLst>
                <a:path w="169" h="82">
                  <a:moveTo>
                    <a:pt x="0" y="0"/>
                  </a:moveTo>
                  <a:lnTo>
                    <a:pt x="26" y="36"/>
                  </a:lnTo>
                  <a:lnTo>
                    <a:pt x="57" y="55"/>
                  </a:lnTo>
                  <a:lnTo>
                    <a:pt x="101" y="71"/>
                  </a:lnTo>
                  <a:lnTo>
                    <a:pt x="168" y="81"/>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32" name="Freeform 15"/>
            <p:cNvSpPr>
              <a:spLocks/>
            </p:cNvSpPr>
            <p:nvPr/>
          </p:nvSpPr>
          <p:spPr bwMode="auto">
            <a:xfrm>
              <a:off x="2718" y="1755"/>
              <a:ext cx="137" cy="73"/>
            </a:xfrm>
            <a:custGeom>
              <a:avLst/>
              <a:gdLst>
                <a:gd name="T0" fmla="*/ 0 w 137"/>
                <a:gd name="T1" fmla="*/ 0 h 73"/>
                <a:gd name="T2" fmla="*/ 18 w 137"/>
                <a:gd name="T3" fmla="*/ 24 h 73"/>
                <a:gd name="T4" fmla="*/ 47 w 137"/>
                <a:gd name="T5" fmla="*/ 45 h 73"/>
                <a:gd name="T6" fmla="*/ 88 w 137"/>
                <a:gd name="T7" fmla="*/ 63 h 73"/>
                <a:gd name="T8" fmla="*/ 136 w 137"/>
                <a:gd name="T9" fmla="*/ 72 h 73"/>
                <a:gd name="T10" fmla="*/ 0 60000 65536"/>
                <a:gd name="T11" fmla="*/ 0 60000 65536"/>
                <a:gd name="T12" fmla="*/ 0 60000 65536"/>
                <a:gd name="T13" fmla="*/ 0 60000 65536"/>
                <a:gd name="T14" fmla="*/ 0 60000 65536"/>
                <a:gd name="T15" fmla="*/ 0 w 137"/>
                <a:gd name="T16" fmla="*/ 0 h 73"/>
                <a:gd name="T17" fmla="*/ 137 w 137"/>
                <a:gd name="T18" fmla="*/ 73 h 73"/>
              </a:gdLst>
              <a:ahLst/>
              <a:cxnLst>
                <a:cxn ang="T10">
                  <a:pos x="T0" y="T1"/>
                </a:cxn>
                <a:cxn ang="T11">
                  <a:pos x="T2" y="T3"/>
                </a:cxn>
                <a:cxn ang="T12">
                  <a:pos x="T4" y="T5"/>
                </a:cxn>
                <a:cxn ang="T13">
                  <a:pos x="T6" y="T7"/>
                </a:cxn>
                <a:cxn ang="T14">
                  <a:pos x="T8" y="T9"/>
                </a:cxn>
              </a:cxnLst>
              <a:rect l="T15" t="T16" r="T17" b="T18"/>
              <a:pathLst>
                <a:path w="137" h="73">
                  <a:moveTo>
                    <a:pt x="0" y="0"/>
                  </a:moveTo>
                  <a:lnTo>
                    <a:pt x="18" y="24"/>
                  </a:lnTo>
                  <a:lnTo>
                    <a:pt x="47" y="45"/>
                  </a:lnTo>
                  <a:lnTo>
                    <a:pt x="88" y="63"/>
                  </a:lnTo>
                  <a:lnTo>
                    <a:pt x="136" y="72"/>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33" name="Freeform 16"/>
            <p:cNvSpPr>
              <a:spLocks/>
            </p:cNvSpPr>
            <p:nvPr/>
          </p:nvSpPr>
          <p:spPr bwMode="auto">
            <a:xfrm>
              <a:off x="2959" y="1888"/>
              <a:ext cx="139" cy="68"/>
            </a:xfrm>
            <a:custGeom>
              <a:avLst/>
              <a:gdLst>
                <a:gd name="T0" fmla="*/ 0 w 139"/>
                <a:gd name="T1" fmla="*/ 0 h 68"/>
                <a:gd name="T2" fmla="*/ 36 w 139"/>
                <a:gd name="T3" fmla="*/ 31 h 68"/>
                <a:gd name="T4" fmla="*/ 63 w 139"/>
                <a:gd name="T5" fmla="*/ 47 h 68"/>
                <a:gd name="T6" fmla="*/ 102 w 139"/>
                <a:gd name="T7" fmla="*/ 59 h 68"/>
                <a:gd name="T8" fmla="*/ 138 w 139"/>
                <a:gd name="T9" fmla="*/ 67 h 68"/>
                <a:gd name="T10" fmla="*/ 0 60000 65536"/>
                <a:gd name="T11" fmla="*/ 0 60000 65536"/>
                <a:gd name="T12" fmla="*/ 0 60000 65536"/>
                <a:gd name="T13" fmla="*/ 0 60000 65536"/>
                <a:gd name="T14" fmla="*/ 0 60000 65536"/>
                <a:gd name="T15" fmla="*/ 0 w 139"/>
                <a:gd name="T16" fmla="*/ 0 h 68"/>
                <a:gd name="T17" fmla="*/ 139 w 139"/>
                <a:gd name="T18" fmla="*/ 68 h 68"/>
              </a:gdLst>
              <a:ahLst/>
              <a:cxnLst>
                <a:cxn ang="T10">
                  <a:pos x="T0" y="T1"/>
                </a:cxn>
                <a:cxn ang="T11">
                  <a:pos x="T2" y="T3"/>
                </a:cxn>
                <a:cxn ang="T12">
                  <a:pos x="T4" y="T5"/>
                </a:cxn>
                <a:cxn ang="T13">
                  <a:pos x="T6" y="T7"/>
                </a:cxn>
                <a:cxn ang="T14">
                  <a:pos x="T8" y="T9"/>
                </a:cxn>
              </a:cxnLst>
              <a:rect l="T15" t="T16" r="T17" b="T18"/>
              <a:pathLst>
                <a:path w="139" h="68">
                  <a:moveTo>
                    <a:pt x="0" y="0"/>
                  </a:moveTo>
                  <a:lnTo>
                    <a:pt x="36" y="31"/>
                  </a:lnTo>
                  <a:lnTo>
                    <a:pt x="63" y="47"/>
                  </a:lnTo>
                  <a:lnTo>
                    <a:pt x="102" y="59"/>
                  </a:lnTo>
                  <a:lnTo>
                    <a:pt x="138" y="67"/>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34" name="Freeform 17"/>
            <p:cNvSpPr>
              <a:spLocks/>
            </p:cNvSpPr>
            <p:nvPr/>
          </p:nvSpPr>
          <p:spPr bwMode="auto">
            <a:xfrm>
              <a:off x="2360" y="2296"/>
              <a:ext cx="274" cy="73"/>
            </a:xfrm>
            <a:custGeom>
              <a:avLst/>
              <a:gdLst>
                <a:gd name="T0" fmla="*/ 273 w 274"/>
                <a:gd name="T1" fmla="*/ 72 h 73"/>
                <a:gd name="T2" fmla="*/ 219 w 274"/>
                <a:gd name="T3" fmla="*/ 55 h 73"/>
                <a:gd name="T4" fmla="*/ 147 w 274"/>
                <a:gd name="T5" fmla="*/ 33 h 73"/>
                <a:gd name="T6" fmla="*/ 71 w 274"/>
                <a:gd name="T7" fmla="*/ 11 h 73"/>
                <a:gd name="T8" fmla="*/ 0 w 274"/>
                <a:gd name="T9" fmla="*/ 0 h 73"/>
                <a:gd name="T10" fmla="*/ 0 60000 65536"/>
                <a:gd name="T11" fmla="*/ 0 60000 65536"/>
                <a:gd name="T12" fmla="*/ 0 60000 65536"/>
                <a:gd name="T13" fmla="*/ 0 60000 65536"/>
                <a:gd name="T14" fmla="*/ 0 60000 65536"/>
                <a:gd name="T15" fmla="*/ 0 w 274"/>
                <a:gd name="T16" fmla="*/ 0 h 73"/>
                <a:gd name="T17" fmla="*/ 274 w 274"/>
                <a:gd name="T18" fmla="*/ 73 h 73"/>
              </a:gdLst>
              <a:ahLst/>
              <a:cxnLst>
                <a:cxn ang="T10">
                  <a:pos x="T0" y="T1"/>
                </a:cxn>
                <a:cxn ang="T11">
                  <a:pos x="T2" y="T3"/>
                </a:cxn>
                <a:cxn ang="T12">
                  <a:pos x="T4" y="T5"/>
                </a:cxn>
                <a:cxn ang="T13">
                  <a:pos x="T6" y="T7"/>
                </a:cxn>
                <a:cxn ang="T14">
                  <a:pos x="T8" y="T9"/>
                </a:cxn>
              </a:cxnLst>
              <a:rect l="T15" t="T16" r="T17" b="T18"/>
              <a:pathLst>
                <a:path w="274" h="73">
                  <a:moveTo>
                    <a:pt x="273" y="72"/>
                  </a:moveTo>
                  <a:lnTo>
                    <a:pt x="219" y="55"/>
                  </a:lnTo>
                  <a:lnTo>
                    <a:pt x="147" y="33"/>
                  </a:lnTo>
                  <a:lnTo>
                    <a:pt x="71" y="11"/>
                  </a:lnTo>
                  <a:lnTo>
                    <a:pt x="0" y="0"/>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35" name="Freeform 18"/>
            <p:cNvSpPr>
              <a:spLocks/>
            </p:cNvSpPr>
            <p:nvPr/>
          </p:nvSpPr>
          <p:spPr bwMode="auto">
            <a:xfrm>
              <a:off x="2915" y="2108"/>
              <a:ext cx="149" cy="86"/>
            </a:xfrm>
            <a:custGeom>
              <a:avLst/>
              <a:gdLst>
                <a:gd name="T0" fmla="*/ 0 w 149"/>
                <a:gd name="T1" fmla="*/ 0 h 86"/>
                <a:gd name="T2" fmla="*/ 33 w 149"/>
                <a:gd name="T3" fmla="*/ 38 h 86"/>
                <a:gd name="T4" fmla="*/ 69 w 149"/>
                <a:gd name="T5" fmla="*/ 62 h 86"/>
                <a:gd name="T6" fmla="*/ 104 w 149"/>
                <a:gd name="T7" fmla="*/ 77 h 86"/>
                <a:gd name="T8" fmla="*/ 148 w 149"/>
                <a:gd name="T9" fmla="*/ 85 h 86"/>
                <a:gd name="T10" fmla="*/ 0 60000 65536"/>
                <a:gd name="T11" fmla="*/ 0 60000 65536"/>
                <a:gd name="T12" fmla="*/ 0 60000 65536"/>
                <a:gd name="T13" fmla="*/ 0 60000 65536"/>
                <a:gd name="T14" fmla="*/ 0 60000 65536"/>
                <a:gd name="T15" fmla="*/ 0 w 149"/>
                <a:gd name="T16" fmla="*/ 0 h 86"/>
                <a:gd name="T17" fmla="*/ 149 w 149"/>
                <a:gd name="T18" fmla="*/ 86 h 86"/>
              </a:gdLst>
              <a:ahLst/>
              <a:cxnLst>
                <a:cxn ang="T10">
                  <a:pos x="T0" y="T1"/>
                </a:cxn>
                <a:cxn ang="T11">
                  <a:pos x="T2" y="T3"/>
                </a:cxn>
                <a:cxn ang="T12">
                  <a:pos x="T4" y="T5"/>
                </a:cxn>
                <a:cxn ang="T13">
                  <a:pos x="T6" y="T7"/>
                </a:cxn>
                <a:cxn ang="T14">
                  <a:pos x="T8" y="T9"/>
                </a:cxn>
              </a:cxnLst>
              <a:rect l="T15" t="T16" r="T17" b="T18"/>
              <a:pathLst>
                <a:path w="149" h="86">
                  <a:moveTo>
                    <a:pt x="0" y="0"/>
                  </a:moveTo>
                  <a:lnTo>
                    <a:pt x="33" y="38"/>
                  </a:lnTo>
                  <a:lnTo>
                    <a:pt x="69" y="62"/>
                  </a:lnTo>
                  <a:lnTo>
                    <a:pt x="104" y="77"/>
                  </a:lnTo>
                  <a:lnTo>
                    <a:pt x="148" y="85"/>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36" name="Freeform 19"/>
            <p:cNvSpPr>
              <a:spLocks/>
            </p:cNvSpPr>
            <p:nvPr/>
          </p:nvSpPr>
          <p:spPr bwMode="auto">
            <a:xfrm>
              <a:off x="2503" y="1739"/>
              <a:ext cx="112" cy="78"/>
            </a:xfrm>
            <a:custGeom>
              <a:avLst/>
              <a:gdLst>
                <a:gd name="T0" fmla="*/ 0 w 112"/>
                <a:gd name="T1" fmla="*/ 0 h 78"/>
                <a:gd name="T2" fmla="*/ 7 w 112"/>
                <a:gd name="T3" fmla="*/ 29 h 78"/>
                <a:gd name="T4" fmla="*/ 26 w 112"/>
                <a:gd name="T5" fmla="*/ 51 h 78"/>
                <a:gd name="T6" fmla="*/ 59 w 112"/>
                <a:gd name="T7" fmla="*/ 68 h 78"/>
                <a:gd name="T8" fmla="*/ 85 w 112"/>
                <a:gd name="T9" fmla="*/ 77 h 78"/>
                <a:gd name="T10" fmla="*/ 111 w 112"/>
                <a:gd name="T11" fmla="*/ 76 h 78"/>
                <a:gd name="T12" fmla="*/ 0 60000 65536"/>
                <a:gd name="T13" fmla="*/ 0 60000 65536"/>
                <a:gd name="T14" fmla="*/ 0 60000 65536"/>
                <a:gd name="T15" fmla="*/ 0 60000 65536"/>
                <a:gd name="T16" fmla="*/ 0 60000 65536"/>
                <a:gd name="T17" fmla="*/ 0 60000 65536"/>
                <a:gd name="T18" fmla="*/ 0 w 112"/>
                <a:gd name="T19" fmla="*/ 0 h 78"/>
                <a:gd name="T20" fmla="*/ 112 w 112"/>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12" h="78">
                  <a:moveTo>
                    <a:pt x="0" y="0"/>
                  </a:moveTo>
                  <a:lnTo>
                    <a:pt x="7" y="29"/>
                  </a:lnTo>
                  <a:lnTo>
                    <a:pt x="26" y="51"/>
                  </a:lnTo>
                  <a:lnTo>
                    <a:pt x="59" y="68"/>
                  </a:lnTo>
                  <a:lnTo>
                    <a:pt x="85" y="77"/>
                  </a:lnTo>
                  <a:lnTo>
                    <a:pt x="111" y="76"/>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37" name="Freeform 20"/>
            <p:cNvSpPr>
              <a:spLocks/>
            </p:cNvSpPr>
            <p:nvPr/>
          </p:nvSpPr>
          <p:spPr bwMode="auto">
            <a:xfrm>
              <a:off x="3101" y="2226"/>
              <a:ext cx="116" cy="68"/>
            </a:xfrm>
            <a:custGeom>
              <a:avLst/>
              <a:gdLst>
                <a:gd name="T0" fmla="*/ 0 w 116"/>
                <a:gd name="T1" fmla="*/ 0 h 68"/>
                <a:gd name="T2" fmla="*/ 11 w 116"/>
                <a:gd name="T3" fmla="*/ 14 h 68"/>
                <a:gd name="T4" fmla="*/ 32 w 116"/>
                <a:gd name="T5" fmla="*/ 36 h 68"/>
                <a:gd name="T6" fmla="*/ 57 w 116"/>
                <a:gd name="T7" fmla="*/ 52 h 68"/>
                <a:gd name="T8" fmla="*/ 74 w 116"/>
                <a:gd name="T9" fmla="*/ 58 h 68"/>
                <a:gd name="T10" fmla="*/ 96 w 116"/>
                <a:gd name="T11" fmla="*/ 64 h 68"/>
                <a:gd name="T12" fmla="*/ 115 w 116"/>
                <a:gd name="T13" fmla="*/ 67 h 68"/>
                <a:gd name="T14" fmla="*/ 0 60000 65536"/>
                <a:gd name="T15" fmla="*/ 0 60000 65536"/>
                <a:gd name="T16" fmla="*/ 0 60000 65536"/>
                <a:gd name="T17" fmla="*/ 0 60000 65536"/>
                <a:gd name="T18" fmla="*/ 0 60000 65536"/>
                <a:gd name="T19" fmla="*/ 0 60000 65536"/>
                <a:gd name="T20" fmla="*/ 0 60000 65536"/>
                <a:gd name="T21" fmla="*/ 0 w 116"/>
                <a:gd name="T22" fmla="*/ 0 h 68"/>
                <a:gd name="T23" fmla="*/ 116 w 116"/>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68">
                  <a:moveTo>
                    <a:pt x="0" y="0"/>
                  </a:moveTo>
                  <a:lnTo>
                    <a:pt x="11" y="14"/>
                  </a:lnTo>
                  <a:lnTo>
                    <a:pt x="32" y="36"/>
                  </a:lnTo>
                  <a:lnTo>
                    <a:pt x="57" y="52"/>
                  </a:lnTo>
                  <a:lnTo>
                    <a:pt x="74" y="58"/>
                  </a:lnTo>
                  <a:lnTo>
                    <a:pt x="96" y="64"/>
                  </a:lnTo>
                  <a:lnTo>
                    <a:pt x="115" y="67"/>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38" name="Freeform 21"/>
            <p:cNvSpPr>
              <a:spLocks/>
            </p:cNvSpPr>
            <p:nvPr/>
          </p:nvSpPr>
          <p:spPr bwMode="auto">
            <a:xfrm>
              <a:off x="3018" y="2509"/>
              <a:ext cx="63" cy="17"/>
            </a:xfrm>
            <a:custGeom>
              <a:avLst/>
              <a:gdLst>
                <a:gd name="T0" fmla="*/ 62 w 63"/>
                <a:gd name="T1" fmla="*/ 0 h 17"/>
                <a:gd name="T2" fmla="*/ 30 w 63"/>
                <a:gd name="T3" fmla="*/ 16 h 17"/>
                <a:gd name="T4" fmla="*/ 8 w 63"/>
                <a:gd name="T5" fmla="*/ 10 h 17"/>
                <a:gd name="T6" fmla="*/ 0 w 63"/>
                <a:gd name="T7" fmla="*/ 5 h 17"/>
                <a:gd name="T8" fmla="*/ 0 60000 65536"/>
                <a:gd name="T9" fmla="*/ 0 60000 65536"/>
                <a:gd name="T10" fmla="*/ 0 60000 65536"/>
                <a:gd name="T11" fmla="*/ 0 60000 65536"/>
                <a:gd name="T12" fmla="*/ 0 w 63"/>
                <a:gd name="T13" fmla="*/ 0 h 17"/>
                <a:gd name="T14" fmla="*/ 63 w 63"/>
                <a:gd name="T15" fmla="*/ 17 h 17"/>
              </a:gdLst>
              <a:ahLst/>
              <a:cxnLst>
                <a:cxn ang="T8">
                  <a:pos x="T0" y="T1"/>
                </a:cxn>
                <a:cxn ang="T9">
                  <a:pos x="T2" y="T3"/>
                </a:cxn>
                <a:cxn ang="T10">
                  <a:pos x="T4" y="T5"/>
                </a:cxn>
                <a:cxn ang="T11">
                  <a:pos x="T6" y="T7"/>
                </a:cxn>
              </a:cxnLst>
              <a:rect l="T12" t="T13" r="T14" b="T15"/>
              <a:pathLst>
                <a:path w="63" h="17">
                  <a:moveTo>
                    <a:pt x="62" y="0"/>
                  </a:moveTo>
                  <a:lnTo>
                    <a:pt x="30" y="16"/>
                  </a:lnTo>
                  <a:lnTo>
                    <a:pt x="8" y="10"/>
                  </a:lnTo>
                  <a:lnTo>
                    <a:pt x="0" y="5"/>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39" name="Freeform 22"/>
            <p:cNvSpPr>
              <a:spLocks/>
            </p:cNvSpPr>
            <p:nvPr/>
          </p:nvSpPr>
          <p:spPr bwMode="auto">
            <a:xfrm>
              <a:off x="2345" y="2456"/>
              <a:ext cx="277" cy="531"/>
            </a:xfrm>
            <a:custGeom>
              <a:avLst/>
              <a:gdLst>
                <a:gd name="T0" fmla="*/ 240 w 277"/>
                <a:gd name="T1" fmla="*/ 530 h 531"/>
                <a:gd name="T2" fmla="*/ 276 w 277"/>
                <a:gd name="T3" fmla="*/ 421 h 531"/>
                <a:gd name="T4" fmla="*/ 276 w 277"/>
                <a:gd name="T5" fmla="*/ 352 h 531"/>
                <a:gd name="T6" fmla="*/ 266 w 277"/>
                <a:gd name="T7" fmla="*/ 289 h 531"/>
                <a:gd name="T8" fmla="*/ 150 w 277"/>
                <a:gd name="T9" fmla="*/ 124 h 531"/>
                <a:gd name="T10" fmla="*/ 80 w 277"/>
                <a:gd name="T11" fmla="*/ 65 h 531"/>
                <a:gd name="T12" fmla="*/ 29 w 277"/>
                <a:gd name="T13" fmla="*/ 37 h 531"/>
                <a:gd name="T14" fmla="*/ 0 w 277"/>
                <a:gd name="T15" fmla="*/ 0 h 531"/>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531"/>
                <a:gd name="T26" fmla="*/ 277 w 277"/>
                <a:gd name="T27" fmla="*/ 531 h 5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531">
                  <a:moveTo>
                    <a:pt x="240" y="530"/>
                  </a:moveTo>
                  <a:lnTo>
                    <a:pt x="276" y="421"/>
                  </a:lnTo>
                  <a:lnTo>
                    <a:pt x="276" y="352"/>
                  </a:lnTo>
                  <a:lnTo>
                    <a:pt x="266" y="289"/>
                  </a:lnTo>
                  <a:lnTo>
                    <a:pt x="150" y="124"/>
                  </a:lnTo>
                  <a:lnTo>
                    <a:pt x="80" y="65"/>
                  </a:lnTo>
                  <a:lnTo>
                    <a:pt x="29" y="37"/>
                  </a:lnTo>
                  <a:lnTo>
                    <a:pt x="0" y="0"/>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40" name="Freeform 23"/>
            <p:cNvSpPr>
              <a:spLocks/>
            </p:cNvSpPr>
            <p:nvPr/>
          </p:nvSpPr>
          <p:spPr bwMode="auto">
            <a:xfrm>
              <a:off x="2608" y="2765"/>
              <a:ext cx="197" cy="184"/>
            </a:xfrm>
            <a:custGeom>
              <a:avLst/>
              <a:gdLst>
                <a:gd name="T0" fmla="*/ 0 w 197"/>
                <a:gd name="T1" fmla="*/ 183 h 184"/>
                <a:gd name="T2" fmla="*/ 43 w 197"/>
                <a:gd name="T3" fmla="*/ 118 h 184"/>
                <a:gd name="T4" fmla="*/ 98 w 197"/>
                <a:gd name="T5" fmla="*/ 67 h 184"/>
                <a:gd name="T6" fmla="*/ 135 w 197"/>
                <a:gd name="T7" fmla="*/ 44 h 184"/>
                <a:gd name="T8" fmla="*/ 196 w 197"/>
                <a:gd name="T9" fmla="*/ 0 h 184"/>
                <a:gd name="T10" fmla="*/ 0 60000 65536"/>
                <a:gd name="T11" fmla="*/ 0 60000 65536"/>
                <a:gd name="T12" fmla="*/ 0 60000 65536"/>
                <a:gd name="T13" fmla="*/ 0 60000 65536"/>
                <a:gd name="T14" fmla="*/ 0 60000 65536"/>
                <a:gd name="T15" fmla="*/ 0 w 197"/>
                <a:gd name="T16" fmla="*/ 0 h 184"/>
                <a:gd name="T17" fmla="*/ 197 w 197"/>
                <a:gd name="T18" fmla="*/ 184 h 184"/>
              </a:gdLst>
              <a:ahLst/>
              <a:cxnLst>
                <a:cxn ang="T10">
                  <a:pos x="T0" y="T1"/>
                </a:cxn>
                <a:cxn ang="T11">
                  <a:pos x="T2" y="T3"/>
                </a:cxn>
                <a:cxn ang="T12">
                  <a:pos x="T4" y="T5"/>
                </a:cxn>
                <a:cxn ang="T13">
                  <a:pos x="T6" y="T7"/>
                </a:cxn>
                <a:cxn ang="T14">
                  <a:pos x="T8" y="T9"/>
                </a:cxn>
              </a:cxnLst>
              <a:rect l="T15" t="T16" r="T17" b="T18"/>
              <a:pathLst>
                <a:path w="197" h="184">
                  <a:moveTo>
                    <a:pt x="0" y="183"/>
                  </a:moveTo>
                  <a:lnTo>
                    <a:pt x="43" y="118"/>
                  </a:lnTo>
                  <a:lnTo>
                    <a:pt x="98" y="67"/>
                  </a:lnTo>
                  <a:lnTo>
                    <a:pt x="135" y="44"/>
                  </a:lnTo>
                  <a:lnTo>
                    <a:pt x="196" y="0"/>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41" name="Freeform 24"/>
            <p:cNvSpPr>
              <a:spLocks/>
            </p:cNvSpPr>
            <p:nvPr/>
          </p:nvSpPr>
          <p:spPr bwMode="auto">
            <a:xfrm>
              <a:off x="2617" y="2426"/>
              <a:ext cx="639" cy="355"/>
            </a:xfrm>
            <a:custGeom>
              <a:avLst/>
              <a:gdLst>
                <a:gd name="T0" fmla="*/ 0 w 639"/>
                <a:gd name="T1" fmla="*/ 0 h 355"/>
                <a:gd name="T2" fmla="*/ 141 w 639"/>
                <a:gd name="T3" fmla="*/ 60 h 355"/>
                <a:gd name="T4" fmla="*/ 206 w 639"/>
                <a:gd name="T5" fmla="*/ 111 h 355"/>
                <a:gd name="T6" fmla="*/ 311 w 639"/>
                <a:gd name="T7" fmla="*/ 175 h 355"/>
                <a:gd name="T8" fmla="*/ 406 w 639"/>
                <a:gd name="T9" fmla="*/ 244 h 355"/>
                <a:gd name="T10" fmla="*/ 504 w 639"/>
                <a:gd name="T11" fmla="*/ 301 h 355"/>
                <a:gd name="T12" fmla="*/ 612 w 639"/>
                <a:gd name="T13" fmla="*/ 354 h 355"/>
                <a:gd name="T14" fmla="*/ 638 w 639"/>
                <a:gd name="T15" fmla="*/ 353 h 355"/>
                <a:gd name="T16" fmla="*/ 0 60000 65536"/>
                <a:gd name="T17" fmla="*/ 0 60000 65536"/>
                <a:gd name="T18" fmla="*/ 0 60000 65536"/>
                <a:gd name="T19" fmla="*/ 0 60000 65536"/>
                <a:gd name="T20" fmla="*/ 0 60000 65536"/>
                <a:gd name="T21" fmla="*/ 0 60000 65536"/>
                <a:gd name="T22" fmla="*/ 0 60000 65536"/>
                <a:gd name="T23" fmla="*/ 0 60000 65536"/>
                <a:gd name="T24" fmla="*/ 0 w 639"/>
                <a:gd name="T25" fmla="*/ 0 h 355"/>
                <a:gd name="T26" fmla="*/ 639 w 639"/>
                <a:gd name="T27" fmla="*/ 355 h 3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9" h="355">
                  <a:moveTo>
                    <a:pt x="0" y="0"/>
                  </a:moveTo>
                  <a:lnTo>
                    <a:pt x="141" y="60"/>
                  </a:lnTo>
                  <a:lnTo>
                    <a:pt x="206" y="111"/>
                  </a:lnTo>
                  <a:lnTo>
                    <a:pt x="311" y="175"/>
                  </a:lnTo>
                  <a:lnTo>
                    <a:pt x="406" y="244"/>
                  </a:lnTo>
                  <a:lnTo>
                    <a:pt x="504" y="301"/>
                  </a:lnTo>
                  <a:lnTo>
                    <a:pt x="612" y="354"/>
                  </a:lnTo>
                  <a:lnTo>
                    <a:pt x="638" y="353"/>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42" name="Freeform 25"/>
            <p:cNvSpPr>
              <a:spLocks/>
            </p:cNvSpPr>
            <p:nvPr/>
          </p:nvSpPr>
          <p:spPr bwMode="auto">
            <a:xfrm>
              <a:off x="2541" y="2238"/>
              <a:ext cx="68" cy="40"/>
            </a:xfrm>
            <a:custGeom>
              <a:avLst/>
              <a:gdLst>
                <a:gd name="T0" fmla="*/ 67 w 68"/>
                <a:gd name="T1" fmla="*/ 0 h 40"/>
                <a:gd name="T2" fmla="*/ 44 w 68"/>
                <a:gd name="T3" fmla="*/ 3 h 40"/>
                <a:gd name="T4" fmla="*/ 19 w 68"/>
                <a:gd name="T5" fmla="*/ 31 h 40"/>
                <a:gd name="T6" fmla="*/ 0 w 68"/>
                <a:gd name="T7" fmla="*/ 39 h 40"/>
                <a:gd name="T8" fmla="*/ 0 60000 65536"/>
                <a:gd name="T9" fmla="*/ 0 60000 65536"/>
                <a:gd name="T10" fmla="*/ 0 60000 65536"/>
                <a:gd name="T11" fmla="*/ 0 60000 65536"/>
                <a:gd name="T12" fmla="*/ 0 w 68"/>
                <a:gd name="T13" fmla="*/ 0 h 40"/>
                <a:gd name="T14" fmla="*/ 68 w 68"/>
                <a:gd name="T15" fmla="*/ 40 h 40"/>
              </a:gdLst>
              <a:ahLst/>
              <a:cxnLst>
                <a:cxn ang="T8">
                  <a:pos x="T0" y="T1"/>
                </a:cxn>
                <a:cxn ang="T9">
                  <a:pos x="T2" y="T3"/>
                </a:cxn>
                <a:cxn ang="T10">
                  <a:pos x="T4" y="T5"/>
                </a:cxn>
                <a:cxn ang="T11">
                  <a:pos x="T6" y="T7"/>
                </a:cxn>
              </a:cxnLst>
              <a:rect l="T12" t="T13" r="T14" b="T15"/>
              <a:pathLst>
                <a:path w="68" h="40">
                  <a:moveTo>
                    <a:pt x="67" y="0"/>
                  </a:moveTo>
                  <a:lnTo>
                    <a:pt x="44" y="3"/>
                  </a:lnTo>
                  <a:lnTo>
                    <a:pt x="19" y="31"/>
                  </a:lnTo>
                  <a:lnTo>
                    <a:pt x="0" y="39"/>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sp>
          <p:nvSpPr>
            <p:cNvPr id="43" name="Freeform 26"/>
            <p:cNvSpPr>
              <a:spLocks/>
            </p:cNvSpPr>
            <p:nvPr/>
          </p:nvSpPr>
          <p:spPr bwMode="auto">
            <a:xfrm>
              <a:off x="2338" y="2298"/>
              <a:ext cx="24" cy="134"/>
            </a:xfrm>
            <a:custGeom>
              <a:avLst/>
              <a:gdLst>
                <a:gd name="T0" fmla="*/ 0 w 24"/>
                <a:gd name="T1" fmla="*/ 133 h 134"/>
                <a:gd name="T2" fmla="*/ 12 w 24"/>
                <a:gd name="T3" fmla="*/ 96 h 134"/>
                <a:gd name="T4" fmla="*/ 17 w 24"/>
                <a:gd name="T5" fmla="*/ 61 h 134"/>
                <a:gd name="T6" fmla="*/ 23 w 24"/>
                <a:gd name="T7" fmla="*/ 0 h 134"/>
                <a:gd name="T8" fmla="*/ 0 60000 65536"/>
                <a:gd name="T9" fmla="*/ 0 60000 65536"/>
                <a:gd name="T10" fmla="*/ 0 60000 65536"/>
                <a:gd name="T11" fmla="*/ 0 60000 65536"/>
                <a:gd name="T12" fmla="*/ 0 w 24"/>
                <a:gd name="T13" fmla="*/ 0 h 134"/>
                <a:gd name="T14" fmla="*/ 24 w 24"/>
                <a:gd name="T15" fmla="*/ 134 h 134"/>
              </a:gdLst>
              <a:ahLst/>
              <a:cxnLst>
                <a:cxn ang="T8">
                  <a:pos x="T0" y="T1"/>
                </a:cxn>
                <a:cxn ang="T9">
                  <a:pos x="T2" y="T3"/>
                </a:cxn>
                <a:cxn ang="T10">
                  <a:pos x="T4" y="T5"/>
                </a:cxn>
                <a:cxn ang="T11">
                  <a:pos x="T6" y="T7"/>
                </a:cxn>
              </a:cxnLst>
              <a:rect l="T12" t="T13" r="T14" b="T15"/>
              <a:pathLst>
                <a:path w="24" h="134">
                  <a:moveTo>
                    <a:pt x="0" y="133"/>
                  </a:moveTo>
                  <a:lnTo>
                    <a:pt x="12" y="96"/>
                  </a:lnTo>
                  <a:lnTo>
                    <a:pt x="17" y="61"/>
                  </a:lnTo>
                  <a:lnTo>
                    <a:pt x="23" y="0"/>
                  </a:lnTo>
                </a:path>
              </a:pathLst>
            </a:custGeom>
            <a:noFill/>
            <a:ln w="12700" cap="rnd">
              <a:solidFill>
                <a:srgbClr val="000000"/>
              </a:solidFill>
              <a:round/>
              <a:headEnd type="none" w="sm" len="sm"/>
              <a:tailEnd type="none" w="sm" len="sm"/>
            </a:ln>
          </p:spPr>
          <p:txBody>
            <a:bodyPr/>
            <a:lstStyle/>
            <a:p>
              <a:endParaRPr lang="en-US">
                <a:latin typeface="Tahoma" pitchFamily="34" charset="0"/>
                <a:ea typeface="Tahoma" pitchFamily="34" charset="0"/>
                <a:cs typeface="Tahoma" pitchFamily="34" charset="0"/>
              </a:endParaRPr>
            </a:p>
          </p:txBody>
        </p:sp>
      </p:grpSp>
      <p:sp>
        <p:nvSpPr>
          <p:cNvPr id="2" name="Title 1"/>
          <p:cNvSpPr>
            <a:spLocks noGrp="1"/>
          </p:cNvSpPr>
          <p:nvPr>
            <p:ph type="title"/>
          </p:nvPr>
        </p:nvSpPr>
        <p:spPr/>
        <p:txBody>
          <a:bodyPr/>
          <a:lstStyle/>
          <a:p>
            <a:r>
              <a:rPr lang="en-US" dirty="0" err="1"/>
              <a:t>Metode</a:t>
            </a:r>
            <a:r>
              <a:rPr lang="en-US" dirty="0"/>
              <a:t> T-GROW</a:t>
            </a:r>
          </a:p>
        </p:txBody>
      </p:sp>
      <p:sp>
        <p:nvSpPr>
          <p:cNvPr id="4" name="Slide Number Placeholder 3"/>
          <p:cNvSpPr>
            <a:spLocks noGrp="1"/>
          </p:cNvSpPr>
          <p:nvPr>
            <p:ph type="sldNum" sz="quarter" idx="12"/>
          </p:nvPr>
        </p:nvSpPr>
        <p:spPr/>
        <p:txBody>
          <a:bodyPr/>
          <a:lstStyle/>
          <a:p>
            <a:fld id="{ADA26A5E-3722-473B-967E-D10D9FAA7FE5}" type="slidenum">
              <a:rPr lang="en-US" smtClean="0"/>
              <a:pPr/>
              <a:t>64</a:t>
            </a:fld>
            <a:endParaRPr lang="en-US"/>
          </a:p>
        </p:txBody>
      </p:sp>
      <p:sp>
        <p:nvSpPr>
          <p:cNvPr id="7" name="Rectangle 27"/>
          <p:cNvSpPr>
            <a:spLocks noChangeArrowheads="1"/>
          </p:cNvSpPr>
          <p:nvPr/>
        </p:nvSpPr>
        <p:spPr bwMode="auto">
          <a:xfrm>
            <a:off x="5738818" y="4500570"/>
            <a:ext cx="4210050" cy="1691553"/>
          </a:xfrm>
          <a:prstGeom prst="rect">
            <a:avLst/>
          </a:prstGeom>
          <a:noFill/>
          <a:ln w="9525">
            <a:noFill/>
            <a:miter lim="800000"/>
            <a:headEnd/>
            <a:tailEnd/>
          </a:ln>
        </p:spPr>
        <p:txBody>
          <a:bodyPr wrap="square" lIns="90234" tIns="45117" rIns="90234" bIns="45117">
            <a:spAutoFit/>
          </a:bodyPr>
          <a:lstStyle/>
          <a:p>
            <a:pPr defTabSz="760413" eaLnBrk="0" hangingPunct="0"/>
            <a:r>
              <a:rPr lang="en-US" sz="2000" b="1" u="sng" dirty="0">
                <a:latin typeface="Tahoma" pitchFamily="34" charset="0"/>
                <a:ea typeface="Tahoma" pitchFamily="34" charset="0"/>
                <a:cs typeface="Tahoma" pitchFamily="34" charset="0"/>
              </a:rPr>
              <a:t>W</a:t>
            </a:r>
            <a:r>
              <a:rPr lang="id-ID" sz="2000" b="1" u="sng" dirty="0">
                <a:latin typeface="Tahoma" pitchFamily="34" charset="0"/>
                <a:ea typeface="Tahoma" pitchFamily="34" charset="0"/>
                <a:cs typeface="Tahoma" pitchFamily="34" charset="0"/>
              </a:rPr>
              <a:t>RAP UP</a:t>
            </a:r>
            <a:endParaRPr lang="en-US" sz="2000" b="1" u="sng" dirty="0">
              <a:latin typeface="Tahoma" pitchFamily="34" charset="0"/>
              <a:ea typeface="Tahoma" pitchFamily="34" charset="0"/>
              <a:cs typeface="Tahoma" pitchFamily="34" charset="0"/>
            </a:endParaRPr>
          </a:p>
          <a:p>
            <a:pPr marL="179388" indent="-179388" defTabSz="760413" eaLnBrk="0" hangingPunct="0">
              <a:buFont typeface="Wingdings" pitchFamily="2" charset="2"/>
              <a:buChar char="§"/>
            </a:pPr>
            <a:r>
              <a:rPr lang="id-ID" sz="1400" dirty="0">
                <a:latin typeface="Tahoma" pitchFamily="34" charset="0"/>
                <a:ea typeface="Tahoma" pitchFamily="34" charset="0"/>
                <a:cs typeface="Tahoma" pitchFamily="34" charset="0"/>
              </a:rPr>
              <a:t>Apa saja yang harus dilakukan berikutnya </a:t>
            </a:r>
            <a:r>
              <a:rPr lang="en-US" sz="1400" dirty="0">
                <a:latin typeface="Tahoma" pitchFamily="34" charset="0"/>
                <a:ea typeface="Tahoma" pitchFamily="34" charset="0"/>
                <a:cs typeface="Tahoma" pitchFamily="34" charset="0"/>
              </a:rPr>
              <a:t>?</a:t>
            </a:r>
            <a:br>
              <a:rPr lang="en-US" sz="1400" dirty="0">
                <a:latin typeface="Tahoma" pitchFamily="34" charset="0"/>
                <a:ea typeface="Tahoma" pitchFamily="34" charset="0"/>
                <a:cs typeface="Tahoma" pitchFamily="34" charset="0"/>
              </a:rPr>
            </a:br>
            <a:r>
              <a:rPr lang="id-ID" sz="1400" dirty="0">
                <a:latin typeface="Tahoma" pitchFamily="34" charset="0"/>
                <a:ea typeface="Tahoma" pitchFamily="34" charset="0"/>
                <a:cs typeface="Tahoma" pitchFamily="34" charset="0"/>
              </a:rPr>
              <a:t>Tepatnya, kapan dan bagaimana anda akan lakukan?</a:t>
            </a:r>
          </a:p>
          <a:p>
            <a:pPr marL="179388" lvl="0" indent="-179388" defTabSz="760413" eaLnBrk="0" hangingPunct="0">
              <a:buFont typeface="Wingdings" pitchFamily="2" charset="2"/>
              <a:buChar char="§"/>
            </a:pPr>
            <a:r>
              <a:rPr lang="id-ID" sz="1400" dirty="0">
                <a:latin typeface="Tahoma" pitchFamily="34" charset="0"/>
                <a:ea typeface="Tahoma" pitchFamily="34" charset="0"/>
                <a:cs typeface="Tahoma" pitchFamily="34" charset="0"/>
              </a:rPr>
              <a:t>Dukungan apa lagi yang anda butuhkan untuk memastikan pilihan anda terlaksana</a:t>
            </a:r>
            <a:r>
              <a:rPr lang="en-US" sz="1400" dirty="0">
                <a:latin typeface="Tahoma" pitchFamily="34" charset="0"/>
                <a:ea typeface="Tahoma" pitchFamily="34" charset="0"/>
                <a:cs typeface="Tahoma" pitchFamily="34" charset="0"/>
              </a:rPr>
              <a:t>?</a:t>
            </a:r>
          </a:p>
          <a:p>
            <a:pPr defTabSz="760413" eaLnBrk="0" hangingPunct="0"/>
            <a:endParaRPr lang="en-US" sz="1400" dirty="0">
              <a:latin typeface="Tahoma" pitchFamily="34" charset="0"/>
              <a:ea typeface="Tahoma" pitchFamily="34" charset="0"/>
              <a:cs typeface="Tahoma" pitchFamily="34" charset="0"/>
            </a:endParaRPr>
          </a:p>
        </p:txBody>
      </p:sp>
      <p:sp>
        <p:nvSpPr>
          <p:cNvPr id="9" name="Rectangle 29"/>
          <p:cNvSpPr>
            <a:spLocks noChangeArrowheads="1"/>
          </p:cNvSpPr>
          <p:nvPr/>
        </p:nvSpPr>
        <p:spPr bwMode="auto">
          <a:xfrm>
            <a:off x="6039299" y="3000372"/>
            <a:ext cx="3866701" cy="1476110"/>
          </a:xfrm>
          <a:prstGeom prst="rect">
            <a:avLst/>
          </a:prstGeom>
          <a:noFill/>
          <a:ln w="9525">
            <a:noFill/>
            <a:miter lim="800000"/>
            <a:headEnd/>
            <a:tailEnd/>
          </a:ln>
        </p:spPr>
        <p:txBody>
          <a:bodyPr wrap="square" lIns="90234" tIns="45117" rIns="90234" bIns="45117">
            <a:spAutoFit/>
          </a:bodyPr>
          <a:lstStyle/>
          <a:p>
            <a:pPr defTabSz="760413" eaLnBrk="0" hangingPunct="0"/>
            <a:r>
              <a:rPr lang="en-US" sz="2000" b="1" u="sng" dirty="0">
                <a:latin typeface="Tahoma" pitchFamily="34" charset="0"/>
                <a:ea typeface="Tahoma" pitchFamily="34" charset="0"/>
                <a:cs typeface="Tahoma" pitchFamily="34" charset="0"/>
              </a:rPr>
              <a:t>OPTIONS</a:t>
            </a:r>
          </a:p>
          <a:p>
            <a:pPr marL="179388" indent="-179388" defTabSz="760413" eaLnBrk="0" hangingPunct="0">
              <a:buFont typeface="Wingdings" pitchFamily="2" charset="2"/>
              <a:buChar char="§"/>
            </a:pPr>
            <a:r>
              <a:rPr lang="id-ID" sz="1400" dirty="0">
                <a:latin typeface="Tahoma" pitchFamily="34" charset="0"/>
                <a:ea typeface="Tahoma" pitchFamily="34" charset="0"/>
                <a:cs typeface="Tahoma" pitchFamily="34" charset="0"/>
              </a:rPr>
              <a:t>Apa yang anda akan lakukan...?</a:t>
            </a:r>
          </a:p>
          <a:p>
            <a:pPr marL="179388" lvl="0" indent="-179388" defTabSz="760413" eaLnBrk="0" hangingPunct="0">
              <a:buFont typeface="Wingdings" pitchFamily="2" charset="2"/>
              <a:buChar char="§"/>
            </a:pPr>
            <a:r>
              <a:rPr lang="id-ID" sz="1400" dirty="0">
                <a:latin typeface="Tahoma" pitchFamily="34" charset="0"/>
                <a:ea typeface="Tahoma" pitchFamily="34" charset="0"/>
                <a:cs typeface="Tahoma" pitchFamily="34" charset="0"/>
              </a:rPr>
              <a:t>Apa alternatif untuk mengatasi ini</a:t>
            </a:r>
            <a:r>
              <a:rPr lang="en-US" sz="1400" dirty="0">
                <a:latin typeface="Tahoma" pitchFamily="34" charset="0"/>
                <a:ea typeface="Tahoma" pitchFamily="34" charset="0"/>
                <a:cs typeface="Tahoma" pitchFamily="34" charset="0"/>
              </a:rPr>
              <a:t>?</a:t>
            </a:r>
          </a:p>
          <a:p>
            <a:pPr marL="179388" lvl="0" indent="-179388" defTabSz="760413" eaLnBrk="0" hangingPunct="0">
              <a:buFont typeface="Wingdings" pitchFamily="2" charset="2"/>
              <a:buChar char="§"/>
            </a:pPr>
            <a:r>
              <a:rPr lang="id-ID" sz="1400" dirty="0">
                <a:latin typeface="Tahoma" pitchFamily="34" charset="0"/>
                <a:ea typeface="Tahoma" pitchFamily="34" charset="0"/>
                <a:cs typeface="Tahoma" pitchFamily="34" charset="0"/>
              </a:rPr>
              <a:t>Siapa saja yang mungkin membantu anda</a:t>
            </a:r>
            <a:r>
              <a:rPr lang="en-US" sz="1400" dirty="0">
                <a:latin typeface="Tahoma" pitchFamily="34" charset="0"/>
                <a:ea typeface="Tahoma" pitchFamily="34" charset="0"/>
                <a:cs typeface="Tahoma" pitchFamily="34" charset="0"/>
              </a:rPr>
              <a:t>?</a:t>
            </a:r>
          </a:p>
          <a:p>
            <a:pPr marL="179388" lvl="0" indent="-179388" defTabSz="760413" eaLnBrk="0" hangingPunct="0">
              <a:buFont typeface="Wingdings" pitchFamily="2" charset="2"/>
              <a:buChar char="§"/>
            </a:pPr>
            <a:r>
              <a:rPr lang="id-ID" sz="1400" dirty="0">
                <a:latin typeface="Tahoma" pitchFamily="34" charset="0"/>
                <a:ea typeface="Tahoma" pitchFamily="34" charset="0"/>
                <a:cs typeface="Tahoma" pitchFamily="34" charset="0"/>
              </a:rPr>
              <a:t>Alternatif mana yang terbaik menurut anda</a:t>
            </a:r>
            <a:r>
              <a:rPr lang="en-US" sz="1400" dirty="0">
                <a:latin typeface="Tahoma" pitchFamily="34" charset="0"/>
                <a:ea typeface="Tahoma" pitchFamily="34" charset="0"/>
                <a:cs typeface="Tahoma" pitchFamily="34" charset="0"/>
              </a:rPr>
              <a:t>?</a:t>
            </a:r>
          </a:p>
          <a:p>
            <a:pPr defTabSz="760413" eaLnBrk="0" hangingPunct="0"/>
            <a:endParaRPr lang="en-US" sz="1400" dirty="0">
              <a:latin typeface="Tahoma" pitchFamily="34" charset="0"/>
              <a:ea typeface="Tahoma" pitchFamily="34" charset="0"/>
              <a:cs typeface="Tahoma" pitchFamily="34" charset="0"/>
            </a:endParaRPr>
          </a:p>
        </p:txBody>
      </p:sp>
      <p:sp>
        <p:nvSpPr>
          <p:cNvPr id="10" name="Line 30"/>
          <p:cNvSpPr>
            <a:spLocks noChangeShapeType="1"/>
          </p:cNvSpPr>
          <p:nvPr/>
        </p:nvSpPr>
        <p:spPr bwMode="auto">
          <a:xfrm flipV="1">
            <a:off x="5095876" y="1285859"/>
            <a:ext cx="857256" cy="571503"/>
          </a:xfrm>
          <a:prstGeom prst="line">
            <a:avLst/>
          </a:prstGeom>
          <a:noFill/>
          <a:ln w="28575">
            <a:solidFill>
              <a:srgbClr val="C00000"/>
            </a:solidFill>
            <a:round/>
            <a:headEnd type="none" w="sm" len="sm"/>
            <a:tailEnd type="stealth" w="med" len="lg"/>
          </a:ln>
        </p:spPr>
        <p:txBody>
          <a:bodyPr wrap="none" anchor="ctr"/>
          <a:lstStyle/>
          <a:p>
            <a:endParaRPr lang="en-US">
              <a:latin typeface="Tahoma" pitchFamily="34" charset="0"/>
              <a:ea typeface="Tahoma" pitchFamily="34" charset="0"/>
              <a:cs typeface="Tahoma" pitchFamily="34" charset="0"/>
            </a:endParaRPr>
          </a:p>
        </p:txBody>
      </p:sp>
      <p:sp>
        <p:nvSpPr>
          <p:cNvPr id="11" name="Rectangle 31"/>
          <p:cNvSpPr>
            <a:spLocks noChangeArrowheads="1"/>
          </p:cNvSpPr>
          <p:nvPr/>
        </p:nvSpPr>
        <p:spPr bwMode="auto">
          <a:xfrm>
            <a:off x="5992814" y="1142984"/>
            <a:ext cx="3532218" cy="1691553"/>
          </a:xfrm>
          <a:prstGeom prst="rect">
            <a:avLst/>
          </a:prstGeom>
          <a:noFill/>
          <a:ln w="9525">
            <a:noFill/>
            <a:miter lim="800000"/>
            <a:headEnd/>
            <a:tailEnd/>
          </a:ln>
        </p:spPr>
        <p:txBody>
          <a:bodyPr wrap="square" lIns="90234" tIns="45117" rIns="90234" bIns="45117">
            <a:spAutoFit/>
          </a:bodyPr>
          <a:lstStyle/>
          <a:p>
            <a:pPr defTabSz="760413" eaLnBrk="0" hangingPunct="0"/>
            <a:r>
              <a:rPr lang="en-US" sz="2000" b="1" u="sng" dirty="0">
                <a:latin typeface="Tahoma" pitchFamily="34" charset="0"/>
                <a:ea typeface="Tahoma" pitchFamily="34" charset="0"/>
                <a:cs typeface="Tahoma" pitchFamily="34" charset="0"/>
              </a:rPr>
              <a:t>REALITY</a:t>
            </a:r>
            <a:endParaRPr lang="id-ID" sz="2000" b="1" u="sng" dirty="0">
              <a:latin typeface="Tahoma" pitchFamily="34" charset="0"/>
              <a:ea typeface="Tahoma" pitchFamily="34" charset="0"/>
              <a:cs typeface="Tahoma" pitchFamily="34" charset="0"/>
            </a:endParaRPr>
          </a:p>
          <a:p>
            <a:pPr marL="179388" lvl="0" indent="-179388">
              <a:buFont typeface="Wingdings" pitchFamily="2" charset="2"/>
              <a:buChar char="§"/>
            </a:pPr>
            <a:r>
              <a:rPr lang="id-ID" sz="1400" dirty="0">
                <a:latin typeface="Tahoma" pitchFamily="34" charset="0"/>
                <a:ea typeface="Tahoma" pitchFamily="34" charset="0"/>
                <a:cs typeface="Tahoma" pitchFamily="34" charset="0"/>
              </a:rPr>
              <a:t>Apa yang terjadi saat ini</a:t>
            </a:r>
            <a:r>
              <a:rPr lang="en-US" sz="1400" dirty="0">
                <a:latin typeface="Tahoma" pitchFamily="34" charset="0"/>
                <a:ea typeface="Tahoma" pitchFamily="34" charset="0"/>
                <a:cs typeface="Tahoma" pitchFamily="34" charset="0"/>
              </a:rPr>
              <a:t>?</a:t>
            </a:r>
          </a:p>
          <a:p>
            <a:pPr marL="179388" indent="-179388" defTabSz="760413" eaLnBrk="0" hangingPunct="0">
              <a:buFont typeface="Wingdings" pitchFamily="2" charset="2"/>
              <a:buChar char="§"/>
            </a:pPr>
            <a:r>
              <a:rPr lang="id-ID" sz="1400" dirty="0">
                <a:latin typeface="Tahoma" pitchFamily="34" charset="0"/>
                <a:ea typeface="Tahoma" pitchFamily="34" charset="0"/>
                <a:cs typeface="Tahoma" pitchFamily="34" charset="0"/>
              </a:rPr>
              <a:t>Bagaimana anda yakin keadaannya sebenarnya?</a:t>
            </a:r>
          </a:p>
          <a:p>
            <a:pPr marL="179388" indent="-179388" defTabSz="760413" eaLnBrk="0" hangingPunct="0">
              <a:buFont typeface="Wingdings" pitchFamily="2" charset="2"/>
              <a:buChar char="§"/>
            </a:pPr>
            <a:r>
              <a:rPr lang="id-ID" sz="1400" dirty="0">
                <a:latin typeface="Tahoma" pitchFamily="34" charset="0"/>
                <a:ea typeface="Tahoma" pitchFamily="34" charset="0"/>
                <a:cs typeface="Tahoma" pitchFamily="34" charset="0"/>
              </a:rPr>
              <a:t>Apakah anda sudah mengklarifikasi</a:t>
            </a:r>
            <a:r>
              <a:rPr lang="en-US" sz="1400" dirty="0">
                <a:latin typeface="Tahoma" pitchFamily="34" charset="0"/>
                <a:ea typeface="Tahoma" pitchFamily="34" charset="0"/>
                <a:cs typeface="Tahoma" pitchFamily="34" charset="0"/>
              </a:rPr>
              <a:t>?</a:t>
            </a:r>
            <a:endParaRPr lang="id-ID" sz="1400" dirty="0">
              <a:latin typeface="Tahoma" pitchFamily="34" charset="0"/>
              <a:ea typeface="Tahoma" pitchFamily="34" charset="0"/>
              <a:cs typeface="Tahoma" pitchFamily="34" charset="0"/>
            </a:endParaRPr>
          </a:p>
          <a:p>
            <a:pPr marL="179388" lvl="0" indent="-179388" defTabSz="760413" eaLnBrk="0" hangingPunct="0">
              <a:buFont typeface="Wingdings" pitchFamily="2" charset="2"/>
              <a:buChar char="§"/>
            </a:pPr>
            <a:r>
              <a:rPr lang="id-ID" sz="1400" dirty="0">
                <a:latin typeface="Tahoma" pitchFamily="34" charset="0"/>
                <a:ea typeface="Tahoma" pitchFamily="34" charset="0"/>
                <a:cs typeface="Tahoma" pitchFamily="34" charset="0"/>
              </a:rPr>
              <a:t>Faktor apa saja yang terkait</a:t>
            </a:r>
            <a:r>
              <a:rPr lang="en-US" sz="1400" dirty="0">
                <a:latin typeface="Tahoma" pitchFamily="34" charset="0"/>
                <a:ea typeface="Tahoma" pitchFamily="34" charset="0"/>
                <a:cs typeface="Tahoma" pitchFamily="34" charset="0"/>
              </a:rPr>
              <a:t>?</a:t>
            </a:r>
          </a:p>
          <a:p>
            <a:pPr marL="179388" indent="-179388" defTabSz="760413" eaLnBrk="0" hangingPunct="0">
              <a:buFont typeface="Wingdings" pitchFamily="2" charset="2"/>
              <a:buChar char="§"/>
            </a:pPr>
            <a:r>
              <a:rPr lang="id-ID" sz="1400" dirty="0">
                <a:latin typeface="Tahoma" pitchFamily="34" charset="0"/>
                <a:ea typeface="Tahoma" pitchFamily="34" charset="0"/>
                <a:cs typeface="Tahoma" pitchFamily="34" charset="0"/>
              </a:rPr>
              <a:t>Apa yang telah anda lakukan sejauh ini</a:t>
            </a:r>
            <a:r>
              <a:rPr lang="en-US" sz="1400" dirty="0">
                <a:latin typeface="Tahoma" pitchFamily="34" charset="0"/>
                <a:ea typeface="Tahoma" pitchFamily="34" charset="0"/>
                <a:cs typeface="Tahoma" pitchFamily="34" charset="0"/>
              </a:rPr>
              <a:t>? </a:t>
            </a:r>
            <a:endParaRPr lang="en-US" sz="1400" u="sng" dirty="0">
              <a:latin typeface="Tahoma" pitchFamily="34" charset="0"/>
              <a:ea typeface="Tahoma" pitchFamily="34" charset="0"/>
              <a:cs typeface="Tahoma" pitchFamily="34" charset="0"/>
            </a:endParaRPr>
          </a:p>
        </p:txBody>
      </p:sp>
      <p:sp>
        <p:nvSpPr>
          <p:cNvPr id="12" name="Rectangle 32"/>
          <p:cNvSpPr>
            <a:spLocks noChangeArrowheads="1"/>
          </p:cNvSpPr>
          <p:nvPr/>
        </p:nvSpPr>
        <p:spPr bwMode="auto">
          <a:xfrm>
            <a:off x="952472" y="1785926"/>
            <a:ext cx="2571768" cy="1476110"/>
          </a:xfrm>
          <a:prstGeom prst="rect">
            <a:avLst/>
          </a:prstGeom>
          <a:noFill/>
          <a:ln w="9525">
            <a:noFill/>
            <a:miter lim="800000"/>
            <a:headEnd/>
            <a:tailEnd/>
          </a:ln>
        </p:spPr>
        <p:txBody>
          <a:bodyPr wrap="square" lIns="90234" tIns="45117" rIns="90234" bIns="45117">
            <a:spAutoFit/>
          </a:bodyPr>
          <a:lstStyle/>
          <a:p>
            <a:pPr defTabSz="760413" eaLnBrk="0" hangingPunct="0"/>
            <a:r>
              <a:rPr lang="en-US" sz="2000" b="1" u="sng" dirty="0">
                <a:latin typeface="Tahoma" pitchFamily="34" charset="0"/>
                <a:ea typeface="Tahoma" pitchFamily="34" charset="0"/>
                <a:cs typeface="Tahoma" pitchFamily="34" charset="0"/>
              </a:rPr>
              <a:t>GOAL</a:t>
            </a:r>
            <a:endParaRPr lang="en-US" sz="1400" b="1" u="sng" dirty="0">
              <a:latin typeface="Tahoma" pitchFamily="34" charset="0"/>
              <a:ea typeface="Tahoma" pitchFamily="34" charset="0"/>
              <a:cs typeface="Tahoma" pitchFamily="34" charset="0"/>
            </a:endParaRPr>
          </a:p>
          <a:p>
            <a:pPr marL="179388" lvl="0" indent="-179388">
              <a:buFont typeface="Wingdings" pitchFamily="2" charset="2"/>
              <a:buChar char="§"/>
            </a:pPr>
            <a:r>
              <a:rPr lang="id-ID" sz="1400" dirty="0">
                <a:latin typeface="Tahoma" pitchFamily="34" charset="0"/>
                <a:ea typeface="Tahoma" pitchFamily="34" charset="0"/>
                <a:cs typeface="Tahoma" pitchFamily="34" charset="0"/>
              </a:rPr>
              <a:t>Apa yang ingin anda bicarakan/diskusikan</a:t>
            </a:r>
            <a:r>
              <a:rPr lang="en-US" sz="1400" dirty="0">
                <a:latin typeface="Tahoma" pitchFamily="34" charset="0"/>
                <a:ea typeface="Tahoma" pitchFamily="34" charset="0"/>
                <a:cs typeface="Tahoma" pitchFamily="34" charset="0"/>
              </a:rPr>
              <a:t>?</a:t>
            </a:r>
          </a:p>
          <a:p>
            <a:pPr marL="179388" lvl="0" indent="-179388">
              <a:buFont typeface="Wingdings" pitchFamily="2" charset="2"/>
              <a:buChar char="§"/>
            </a:pPr>
            <a:r>
              <a:rPr lang="id-ID" sz="1400" dirty="0">
                <a:latin typeface="Tahoma" pitchFamily="34" charset="0"/>
                <a:ea typeface="Tahoma" pitchFamily="34" charset="0"/>
                <a:cs typeface="Tahoma" pitchFamily="34" charset="0"/>
              </a:rPr>
              <a:t>Apa yang ingin anda capai</a:t>
            </a:r>
            <a:r>
              <a:rPr lang="en-US" sz="1400" dirty="0">
                <a:latin typeface="Tahoma" pitchFamily="34" charset="0"/>
                <a:ea typeface="Tahoma" pitchFamily="34" charset="0"/>
                <a:cs typeface="Tahoma" pitchFamily="34" charset="0"/>
              </a:rPr>
              <a:t>?</a:t>
            </a:r>
            <a:endParaRPr lang="id-ID" sz="1400" dirty="0">
              <a:latin typeface="Tahoma" pitchFamily="34" charset="0"/>
              <a:ea typeface="Tahoma" pitchFamily="34" charset="0"/>
              <a:cs typeface="Tahoma" pitchFamily="34" charset="0"/>
            </a:endParaRPr>
          </a:p>
          <a:p>
            <a:pPr marL="179388" lvl="0" indent="-179388">
              <a:buFont typeface="Wingdings" pitchFamily="2" charset="2"/>
              <a:buChar char="§"/>
            </a:pPr>
            <a:r>
              <a:rPr lang="id-ID" sz="1400" dirty="0">
                <a:latin typeface="Tahoma" pitchFamily="34" charset="0"/>
                <a:ea typeface="Tahoma" pitchFamily="34" charset="0"/>
                <a:cs typeface="Tahoma" pitchFamily="34" charset="0"/>
              </a:rPr>
              <a:t>Apa yang anda harapkan dari saya ?</a:t>
            </a:r>
            <a:endParaRPr lang="en-US" sz="1400" dirty="0">
              <a:latin typeface="Tahoma" pitchFamily="34" charset="0"/>
              <a:ea typeface="Tahoma" pitchFamily="34" charset="0"/>
              <a:cs typeface="Tahoma" pitchFamily="34" charset="0"/>
            </a:endParaRPr>
          </a:p>
        </p:txBody>
      </p:sp>
      <p:sp>
        <p:nvSpPr>
          <p:cNvPr id="13" name="Line 33"/>
          <p:cNvSpPr>
            <a:spLocks noChangeShapeType="1"/>
          </p:cNvSpPr>
          <p:nvPr/>
        </p:nvSpPr>
        <p:spPr bwMode="auto">
          <a:xfrm flipH="1">
            <a:off x="1738290" y="2857497"/>
            <a:ext cx="1928826" cy="1214446"/>
          </a:xfrm>
          <a:prstGeom prst="line">
            <a:avLst/>
          </a:prstGeom>
          <a:noFill/>
          <a:ln w="28575">
            <a:solidFill>
              <a:srgbClr val="C00000"/>
            </a:solidFill>
            <a:round/>
            <a:headEnd type="none" w="sm" len="sm"/>
            <a:tailEnd type="stealth" w="med" len="lg"/>
          </a:ln>
        </p:spPr>
        <p:txBody>
          <a:bodyPr wrap="none" anchor="ctr"/>
          <a:lstStyle/>
          <a:p>
            <a:endParaRPr lang="en-US">
              <a:latin typeface="Tahoma" pitchFamily="34" charset="0"/>
              <a:ea typeface="Tahoma" pitchFamily="34" charset="0"/>
              <a:cs typeface="Tahoma" pitchFamily="34" charset="0"/>
            </a:endParaRPr>
          </a:p>
        </p:txBody>
      </p:sp>
      <p:sp>
        <p:nvSpPr>
          <p:cNvPr id="14" name="Rectangle 34"/>
          <p:cNvSpPr>
            <a:spLocks noChangeArrowheads="1"/>
          </p:cNvSpPr>
          <p:nvPr/>
        </p:nvSpPr>
        <p:spPr bwMode="auto">
          <a:xfrm>
            <a:off x="1119152" y="4071942"/>
            <a:ext cx="2905154" cy="1476110"/>
          </a:xfrm>
          <a:prstGeom prst="rect">
            <a:avLst/>
          </a:prstGeom>
          <a:noFill/>
          <a:ln w="9525">
            <a:noFill/>
            <a:miter lim="800000"/>
            <a:headEnd/>
            <a:tailEnd/>
          </a:ln>
        </p:spPr>
        <p:txBody>
          <a:bodyPr wrap="square" lIns="90234" tIns="45117" rIns="90234" bIns="45117">
            <a:spAutoFit/>
          </a:bodyPr>
          <a:lstStyle/>
          <a:p>
            <a:pPr defTabSz="760413" eaLnBrk="0" hangingPunct="0"/>
            <a:r>
              <a:rPr lang="en-US" sz="2000" b="1" u="sng" dirty="0">
                <a:latin typeface="Tahoma" pitchFamily="34" charset="0"/>
                <a:ea typeface="Tahoma" pitchFamily="34" charset="0"/>
                <a:cs typeface="Tahoma" pitchFamily="34" charset="0"/>
              </a:rPr>
              <a:t>TOPIC</a:t>
            </a:r>
          </a:p>
          <a:p>
            <a:pPr marL="269875" indent="-269875" defTabSz="760413" eaLnBrk="0" hangingPunct="0">
              <a:buFont typeface="Wingdings" pitchFamily="2" charset="2"/>
              <a:buChar char="§"/>
            </a:pPr>
            <a:r>
              <a:rPr lang="id-ID" sz="1400" dirty="0">
                <a:latin typeface="Tahoma" pitchFamily="34" charset="0"/>
                <a:ea typeface="Tahoma" pitchFamily="34" charset="0"/>
                <a:cs typeface="Tahoma" pitchFamily="34" charset="0"/>
              </a:rPr>
              <a:t>Ceritakan tentang.............. </a:t>
            </a:r>
          </a:p>
          <a:p>
            <a:pPr marL="269875" lvl="0" indent="-269875" defTabSz="760413" eaLnBrk="0" hangingPunct="0">
              <a:buFont typeface="Wingdings" pitchFamily="2" charset="2"/>
              <a:buChar char="§"/>
            </a:pPr>
            <a:r>
              <a:rPr lang="id-ID" sz="1400" dirty="0">
                <a:latin typeface="Tahoma" pitchFamily="34" charset="0"/>
                <a:ea typeface="Tahoma" pitchFamily="34" charset="0"/>
                <a:cs typeface="Tahoma" pitchFamily="34" charset="0"/>
              </a:rPr>
              <a:t>Bagaimana pendapat anda tentang..........</a:t>
            </a:r>
            <a:endParaRPr lang="en-US" sz="1400" dirty="0">
              <a:latin typeface="Tahoma" pitchFamily="34" charset="0"/>
              <a:ea typeface="Tahoma" pitchFamily="34" charset="0"/>
              <a:cs typeface="Tahoma" pitchFamily="34" charset="0"/>
            </a:endParaRPr>
          </a:p>
          <a:p>
            <a:pPr marL="269875" indent="-269875" defTabSz="760413" eaLnBrk="0" hangingPunct="0">
              <a:buFont typeface="Wingdings" pitchFamily="2" charset="2"/>
              <a:buChar char="§"/>
            </a:pPr>
            <a:r>
              <a:rPr lang="id-ID" sz="1400" dirty="0">
                <a:latin typeface="Tahoma" pitchFamily="34" charset="0"/>
                <a:ea typeface="Tahoma" pitchFamily="34" charset="0"/>
                <a:cs typeface="Tahoma" pitchFamily="34" charset="0"/>
              </a:rPr>
              <a:t>Jelaskan secara singkat tentang...............</a:t>
            </a:r>
            <a:endParaRPr lang="en-US" sz="1400" dirty="0">
              <a:latin typeface="Tahoma" pitchFamily="34" charset="0"/>
              <a:ea typeface="Tahoma" pitchFamily="34" charset="0"/>
              <a:cs typeface="Tahoma" pitchFamily="34" charset="0"/>
            </a:endParaRPr>
          </a:p>
        </p:txBody>
      </p:sp>
      <p:sp>
        <p:nvSpPr>
          <p:cNvPr id="8" name="Line 28"/>
          <p:cNvSpPr>
            <a:spLocks noChangeShapeType="1"/>
          </p:cNvSpPr>
          <p:nvPr/>
        </p:nvSpPr>
        <p:spPr bwMode="auto">
          <a:xfrm>
            <a:off x="5524504" y="2214555"/>
            <a:ext cx="642942" cy="857255"/>
          </a:xfrm>
          <a:prstGeom prst="line">
            <a:avLst/>
          </a:prstGeom>
          <a:noFill/>
          <a:ln w="28575">
            <a:solidFill>
              <a:srgbClr val="C00000"/>
            </a:solidFill>
            <a:round/>
            <a:headEnd type="none" w="sm" len="sm"/>
            <a:tailEnd type="stealth" w="med" len="lg"/>
          </a:ln>
        </p:spPr>
        <p:txBody>
          <a:bodyPr wrap="none" anchor="ctr"/>
          <a:lstStyle/>
          <a:p>
            <a:endParaRPr lang="en-US" b="1">
              <a:solidFill>
                <a:srgbClr val="C00000"/>
              </a:solidFill>
              <a:latin typeface="Tahoma" pitchFamily="34" charset="0"/>
              <a:ea typeface="Tahoma" pitchFamily="34" charset="0"/>
              <a:cs typeface="Tahoma" pitchFamily="34" charset="0"/>
            </a:endParaRPr>
          </a:p>
        </p:txBody>
      </p:sp>
      <p:sp>
        <p:nvSpPr>
          <p:cNvPr id="15" name="Line 35"/>
          <p:cNvSpPr>
            <a:spLocks noChangeShapeType="1"/>
          </p:cNvSpPr>
          <p:nvPr/>
        </p:nvSpPr>
        <p:spPr bwMode="auto">
          <a:xfrm>
            <a:off x="5596592" y="3051217"/>
            <a:ext cx="427978" cy="1377915"/>
          </a:xfrm>
          <a:prstGeom prst="line">
            <a:avLst/>
          </a:prstGeom>
          <a:noFill/>
          <a:ln w="28575">
            <a:solidFill>
              <a:srgbClr val="C00000"/>
            </a:solidFill>
            <a:round/>
            <a:headEnd type="none" w="sm" len="sm"/>
            <a:tailEnd type="stealth" w="med" len="lg"/>
          </a:ln>
        </p:spPr>
        <p:txBody>
          <a:bodyPr wrap="none" anchor="ctr"/>
          <a:lstStyle/>
          <a:p>
            <a:endParaRPr lang="en-US" b="1">
              <a:solidFill>
                <a:srgbClr val="C00000"/>
              </a:solidFill>
              <a:latin typeface="Tahoma" pitchFamily="34" charset="0"/>
              <a:ea typeface="Tahoma" pitchFamily="34" charset="0"/>
              <a:cs typeface="Tahoma" pitchFamily="34" charset="0"/>
            </a:endParaRPr>
          </a:p>
        </p:txBody>
      </p:sp>
      <p:sp>
        <p:nvSpPr>
          <p:cNvPr id="16" name="Rectangle 36"/>
          <p:cNvSpPr>
            <a:spLocks noChangeArrowheads="1"/>
          </p:cNvSpPr>
          <p:nvPr/>
        </p:nvSpPr>
        <p:spPr bwMode="auto">
          <a:xfrm>
            <a:off x="3631498" y="2687289"/>
            <a:ext cx="292153" cy="389660"/>
          </a:xfrm>
          <a:prstGeom prst="rect">
            <a:avLst/>
          </a:prstGeom>
          <a:noFill/>
          <a:ln w="9525">
            <a:noFill/>
            <a:miter lim="800000"/>
            <a:headEnd/>
            <a:tailEnd/>
          </a:ln>
        </p:spPr>
        <p:txBody>
          <a:bodyPr wrap="none" lIns="90234" tIns="45117" rIns="90234" bIns="45117">
            <a:spAutoFit/>
          </a:bodyPr>
          <a:lstStyle/>
          <a:p>
            <a:pPr defTabSz="760413" eaLnBrk="0" hangingPunct="0"/>
            <a:r>
              <a:rPr lang="en-US" sz="1600" b="1" dirty="0">
                <a:solidFill>
                  <a:srgbClr val="C00000"/>
                </a:solidFill>
                <a:latin typeface="Tahoma" pitchFamily="34" charset="0"/>
                <a:ea typeface="Tahoma" pitchFamily="34" charset="0"/>
                <a:cs typeface="Tahoma" pitchFamily="34" charset="0"/>
              </a:rPr>
              <a:t>T</a:t>
            </a:r>
          </a:p>
        </p:txBody>
      </p:sp>
      <p:sp>
        <p:nvSpPr>
          <p:cNvPr id="17" name="Rectangle 37"/>
          <p:cNvSpPr>
            <a:spLocks noChangeArrowheads="1"/>
          </p:cNvSpPr>
          <p:nvPr/>
        </p:nvSpPr>
        <p:spPr bwMode="auto">
          <a:xfrm>
            <a:off x="4454095" y="1827097"/>
            <a:ext cx="317466" cy="390570"/>
          </a:xfrm>
          <a:prstGeom prst="rect">
            <a:avLst/>
          </a:prstGeom>
          <a:noFill/>
          <a:ln w="9525">
            <a:noFill/>
            <a:miter lim="800000"/>
            <a:headEnd/>
            <a:tailEnd/>
          </a:ln>
        </p:spPr>
        <p:txBody>
          <a:bodyPr wrap="none" lIns="90234" tIns="45117" rIns="90234" bIns="45117">
            <a:spAutoFit/>
          </a:bodyPr>
          <a:lstStyle/>
          <a:p>
            <a:pPr defTabSz="760413" eaLnBrk="0" hangingPunct="0"/>
            <a:r>
              <a:rPr lang="en-US" sz="1600" b="1" dirty="0">
                <a:solidFill>
                  <a:srgbClr val="C00000"/>
                </a:solidFill>
                <a:latin typeface="Tahoma" pitchFamily="34" charset="0"/>
                <a:ea typeface="Tahoma" pitchFamily="34" charset="0"/>
                <a:cs typeface="Tahoma" pitchFamily="34" charset="0"/>
              </a:rPr>
              <a:t>G</a:t>
            </a:r>
          </a:p>
        </p:txBody>
      </p:sp>
      <p:sp>
        <p:nvSpPr>
          <p:cNvPr id="18" name="Rectangle 38"/>
          <p:cNvSpPr>
            <a:spLocks noChangeArrowheads="1"/>
          </p:cNvSpPr>
          <p:nvPr/>
        </p:nvSpPr>
        <p:spPr bwMode="auto">
          <a:xfrm>
            <a:off x="4826222" y="1871209"/>
            <a:ext cx="314424" cy="390570"/>
          </a:xfrm>
          <a:prstGeom prst="rect">
            <a:avLst/>
          </a:prstGeom>
          <a:noFill/>
          <a:ln w="9525">
            <a:noFill/>
            <a:miter lim="800000"/>
            <a:headEnd/>
            <a:tailEnd/>
          </a:ln>
        </p:spPr>
        <p:txBody>
          <a:bodyPr wrap="none" lIns="90234" tIns="45117" rIns="90234" bIns="45117">
            <a:spAutoFit/>
          </a:bodyPr>
          <a:lstStyle/>
          <a:p>
            <a:pPr defTabSz="760413" eaLnBrk="0" hangingPunct="0"/>
            <a:r>
              <a:rPr lang="en-US" sz="1600" b="1">
                <a:solidFill>
                  <a:srgbClr val="C00000"/>
                </a:solidFill>
                <a:latin typeface="Tahoma" pitchFamily="34" charset="0"/>
                <a:ea typeface="Tahoma" pitchFamily="34" charset="0"/>
                <a:cs typeface="Tahoma" pitchFamily="34" charset="0"/>
              </a:rPr>
              <a:t>R</a:t>
            </a:r>
          </a:p>
        </p:txBody>
      </p:sp>
      <p:sp>
        <p:nvSpPr>
          <p:cNvPr id="19" name="Rectangle 39"/>
          <p:cNvSpPr>
            <a:spLocks noChangeArrowheads="1"/>
          </p:cNvSpPr>
          <p:nvPr/>
        </p:nvSpPr>
        <p:spPr bwMode="auto">
          <a:xfrm>
            <a:off x="5178764" y="1970462"/>
            <a:ext cx="323552" cy="390570"/>
          </a:xfrm>
          <a:prstGeom prst="rect">
            <a:avLst/>
          </a:prstGeom>
          <a:noFill/>
          <a:ln w="9525">
            <a:noFill/>
            <a:miter lim="800000"/>
            <a:headEnd/>
            <a:tailEnd/>
          </a:ln>
        </p:spPr>
        <p:txBody>
          <a:bodyPr wrap="none" lIns="90234" tIns="45117" rIns="90234" bIns="45117">
            <a:spAutoFit/>
          </a:bodyPr>
          <a:lstStyle/>
          <a:p>
            <a:pPr defTabSz="760413" eaLnBrk="0" hangingPunct="0"/>
            <a:r>
              <a:rPr lang="en-US" sz="1600" b="1">
                <a:solidFill>
                  <a:srgbClr val="C00000"/>
                </a:solidFill>
                <a:latin typeface="Tahoma" pitchFamily="34" charset="0"/>
                <a:ea typeface="Tahoma" pitchFamily="34" charset="0"/>
                <a:cs typeface="Tahoma" pitchFamily="34" charset="0"/>
              </a:rPr>
              <a:t>O</a:t>
            </a:r>
          </a:p>
        </p:txBody>
      </p:sp>
      <p:sp>
        <p:nvSpPr>
          <p:cNvPr id="20" name="Rectangle 40"/>
          <p:cNvSpPr>
            <a:spLocks noChangeArrowheads="1"/>
          </p:cNvSpPr>
          <p:nvPr/>
        </p:nvSpPr>
        <p:spPr bwMode="auto">
          <a:xfrm>
            <a:off x="5355035" y="2643177"/>
            <a:ext cx="373755" cy="390570"/>
          </a:xfrm>
          <a:prstGeom prst="rect">
            <a:avLst/>
          </a:prstGeom>
          <a:noFill/>
          <a:ln w="9525">
            <a:noFill/>
            <a:miter lim="800000"/>
            <a:headEnd/>
            <a:tailEnd/>
          </a:ln>
        </p:spPr>
        <p:txBody>
          <a:bodyPr wrap="none" lIns="90234" tIns="45117" rIns="90234" bIns="45117">
            <a:spAutoFit/>
          </a:bodyPr>
          <a:lstStyle/>
          <a:p>
            <a:pPr defTabSz="760413" eaLnBrk="0" hangingPunct="0"/>
            <a:r>
              <a:rPr lang="en-US" sz="1600" b="1">
                <a:solidFill>
                  <a:srgbClr val="C00000"/>
                </a:solidFill>
                <a:latin typeface="Tahoma" pitchFamily="34" charset="0"/>
                <a:ea typeface="Tahoma" pitchFamily="34" charset="0"/>
                <a:cs typeface="Tahoma" pitchFamily="34" charset="0"/>
              </a:rPr>
              <a:t>W</a:t>
            </a:r>
          </a:p>
        </p:txBody>
      </p:sp>
      <p:sp>
        <p:nvSpPr>
          <p:cNvPr id="21" name="Line 41"/>
          <p:cNvSpPr>
            <a:spLocks noChangeShapeType="1"/>
          </p:cNvSpPr>
          <p:nvPr/>
        </p:nvSpPr>
        <p:spPr bwMode="auto">
          <a:xfrm flipH="1" flipV="1">
            <a:off x="2024042" y="1883082"/>
            <a:ext cx="2428892" cy="45719"/>
          </a:xfrm>
          <a:prstGeom prst="line">
            <a:avLst/>
          </a:prstGeom>
          <a:noFill/>
          <a:ln w="28575">
            <a:solidFill>
              <a:srgbClr val="C00000"/>
            </a:solidFill>
            <a:round/>
            <a:headEnd type="none" w="sm" len="sm"/>
            <a:tailEnd type="stealth" w="med" len="lg"/>
          </a:ln>
        </p:spPr>
        <p:txBody>
          <a:bodyPr wrap="none" anchor="ctr"/>
          <a:lstStyle/>
          <a:p>
            <a:endParaRPr lang="en-US" b="1">
              <a:solidFill>
                <a:srgbClr val="C00000"/>
              </a:solidFill>
              <a:latin typeface="Tahoma" pitchFamily="34" charset="0"/>
              <a:ea typeface="Tahoma" pitchFamily="34" charset="0"/>
              <a:cs typeface="Tahoma"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err="1"/>
              <a:t>Kegiatan</a:t>
            </a:r>
            <a:r>
              <a:rPr lang="en-US" dirty="0"/>
              <a:t> T-GROW</a:t>
            </a:r>
          </a:p>
        </p:txBody>
      </p:sp>
      <p:sp>
        <p:nvSpPr>
          <p:cNvPr id="4" name="Slide Number Placeholder 3"/>
          <p:cNvSpPr>
            <a:spLocks noGrp="1"/>
          </p:cNvSpPr>
          <p:nvPr>
            <p:ph type="sldNum" sz="quarter" idx="12"/>
          </p:nvPr>
        </p:nvSpPr>
        <p:spPr/>
        <p:txBody>
          <a:bodyPr/>
          <a:lstStyle/>
          <a:p>
            <a:fld id="{ADA26A5E-3722-473B-967E-D10D9FAA7FE5}" type="slidenum">
              <a:rPr lang="en-US" smtClean="0"/>
              <a:pPr/>
              <a:t>65</a:t>
            </a:fld>
            <a:endParaRPr lang="en-US"/>
          </a:p>
        </p:txBody>
      </p:sp>
      <p:graphicFrame>
        <p:nvGraphicFramePr>
          <p:cNvPr id="7" name="Diagram 6"/>
          <p:cNvGraphicFramePr/>
          <p:nvPr>
            <p:extLst>
              <p:ext uri="{D42A27DB-BD31-4B8C-83A1-F6EECF244321}">
                <p14:modId xmlns:p14="http://schemas.microsoft.com/office/powerpoint/2010/main" val="2808299283"/>
              </p:ext>
            </p:extLst>
          </p:nvPr>
        </p:nvGraphicFramePr>
        <p:xfrm>
          <a:off x="560512" y="990600"/>
          <a:ext cx="8928992" cy="5360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Metode</a:t>
            </a:r>
            <a:r>
              <a:rPr lang="en-US" dirty="0"/>
              <a:t> Appreciative Inquiry</a:t>
            </a:r>
          </a:p>
        </p:txBody>
      </p:sp>
      <p:sp>
        <p:nvSpPr>
          <p:cNvPr id="4" name="Slide Number Placeholder 3"/>
          <p:cNvSpPr>
            <a:spLocks noGrp="1"/>
          </p:cNvSpPr>
          <p:nvPr>
            <p:ph type="sldNum" sz="quarter" idx="12"/>
          </p:nvPr>
        </p:nvSpPr>
        <p:spPr/>
        <p:txBody>
          <a:bodyPr/>
          <a:lstStyle/>
          <a:p>
            <a:fld id="{ADA26A5E-3722-473B-967E-D10D9FAA7FE5}" type="slidenum">
              <a:rPr lang="en-US" smtClean="0"/>
              <a:pPr/>
              <a:t>66</a:t>
            </a:fld>
            <a:endParaRPr lang="en-US"/>
          </a:p>
        </p:txBody>
      </p:sp>
      <p:sp>
        <p:nvSpPr>
          <p:cNvPr id="6" name="Content Placeholder 2"/>
          <p:cNvSpPr>
            <a:spLocks noGrp="1"/>
          </p:cNvSpPr>
          <p:nvPr>
            <p:ph idx="1"/>
          </p:nvPr>
        </p:nvSpPr>
        <p:spPr>
          <a:xfrm>
            <a:off x="1006478" y="1500174"/>
            <a:ext cx="3660770" cy="4525963"/>
          </a:xfrm>
        </p:spPr>
        <p:txBody>
          <a:bodyPr/>
          <a:lstStyle/>
          <a:p>
            <a:r>
              <a:rPr lang="id-ID" sz="2000" dirty="0"/>
              <a:t>Fokus pembicaraan pada hal-hal positif</a:t>
            </a:r>
          </a:p>
          <a:p>
            <a:r>
              <a:rPr lang="id-ID" sz="2000" dirty="0"/>
              <a:t>Menggunakan pertanyaan yang tepat</a:t>
            </a:r>
          </a:p>
          <a:p>
            <a:r>
              <a:rPr lang="id-ID" sz="2000" dirty="0"/>
              <a:t>Memahami kekuatan, peluang, kapabilitas dan keinginan dengan pedekatan positif</a:t>
            </a:r>
          </a:p>
          <a:p>
            <a:r>
              <a:rPr lang="id-ID" sz="2000" dirty="0"/>
              <a:t>Terdapat 4 tahapan: </a:t>
            </a:r>
          </a:p>
          <a:p>
            <a:pPr lvl="1"/>
            <a:r>
              <a:rPr lang="id-ID" sz="1600" dirty="0"/>
              <a:t>Discovery</a:t>
            </a:r>
          </a:p>
          <a:p>
            <a:pPr lvl="1"/>
            <a:r>
              <a:rPr lang="id-ID" sz="1600" dirty="0"/>
              <a:t>Dream</a:t>
            </a:r>
          </a:p>
          <a:p>
            <a:pPr lvl="1"/>
            <a:r>
              <a:rPr lang="id-ID" sz="1600" dirty="0"/>
              <a:t>Design dan</a:t>
            </a:r>
          </a:p>
          <a:p>
            <a:pPr lvl="1"/>
            <a:r>
              <a:rPr lang="id-ID" sz="1600" dirty="0"/>
              <a:t>Destiny</a:t>
            </a:r>
            <a:endParaRPr lang="en-US" sz="1600" dirty="0"/>
          </a:p>
        </p:txBody>
      </p:sp>
      <p:pic>
        <p:nvPicPr>
          <p:cNvPr id="3" name="Picture 2"/>
          <p:cNvPicPr>
            <a:picLocks noChangeAspect="1"/>
          </p:cNvPicPr>
          <p:nvPr/>
        </p:nvPicPr>
        <p:blipFill rotWithShape="1">
          <a:blip r:embed="rId2"/>
          <a:srcRect l="28262" r="26814"/>
          <a:stretch/>
        </p:blipFill>
        <p:spPr>
          <a:xfrm>
            <a:off x="4800599" y="1432182"/>
            <a:ext cx="4724401" cy="4359018"/>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385887" y="914400"/>
            <a:ext cx="7986713" cy="55626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67</a:t>
            </a:fld>
            <a:endParaRPr lang="en-US"/>
          </a:p>
        </p:txBody>
      </p:sp>
    </p:spTree>
    <p:extLst>
      <p:ext uri="{BB962C8B-B14F-4D97-AF65-F5344CB8AC3E}">
        <p14:creationId xmlns:p14="http://schemas.microsoft.com/office/powerpoint/2010/main" val="21191782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104" y="152400"/>
            <a:ext cx="7162800" cy="500066"/>
          </a:xfrm>
        </p:spPr>
        <p:txBody>
          <a:bodyPr/>
          <a:lstStyle/>
          <a:p>
            <a:r>
              <a:rPr lang="id-ID" sz="2000" dirty="0"/>
              <a:t>Penilaian Kinerja ditujukan untuk memberikan hasil kinerja dan rencana pengembangan pegawai di tahun selanjutnya</a:t>
            </a:r>
          </a:p>
        </p:txBody>
      </p:sp>
      <p:pic>
        <p:nvPicPr>
          <p:cNvPr id="5" name="Content Placeholder 4"/>
          <p:cNvPicPr>
            <a:picLocks noGrp="1" noChangeAspect="1"/>
          </p:cNvPicPr>
          <p:nvPr>
            <p:ph idx="1"/>
          </p:nvPr>
        </p:nvPicPr>
        <p:blipFill>
          <a:blip r:embed="rId2"/>
          <a:stretch>
            <a:fillRect/>
          </a:stretch>
        </p:blipFill>
        <p:spPr>
          <a:xfrm>
            <a:off x="1495425" y="1553369"/>
            <a:ext cx="7086600" cy="4162425"/>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68</a:t>
            </a:fld>
            <a:endParaRPr lang="en-US"/>
          </a:p>
        </p:txBody>
      </p:sp>
    </p:spTree>
    <p:extLst>
      <p:ext uri="{BB962C8B-B14F-4D97-AF65-F5344CB8AC3E}">
        <p14:creationId xmlns:p14="http://schemas.microsoft.com/office/powerpoint/2010/main" val="280973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Kesalahan/Kekurangan Yang Sering Terjadi Dalam Manajemen Kinerja</a:t>
            </a:r>
          </a:p>
        </p:txBody>
      </p:sp>
      <p:sp>
        <p:nvSpPr>
          <p:cNvPr id="3" name="Content Placeholder 2"/>
          <p:cNvSpPr>
            <a:spLocks noGrp="1"/>
          </p:cNvSpPr>
          <p:nvPr>
            <p:ph idx="1"/>
          </p:nvPr>
        </p:nvSpPr>
        <p:spPr/>
        <p:txBody>
          <a:bodyPr>
            <a:normAutofit fontScale="92500" lnSpcReduction="20000"/>
          </a:bodyPr>
          <a:lstStyle/>
          <a:p>
            <a:r>
              <a:rPr lang="id-ID" dirty="0"/>
              <a:t>SKP diturunkan dari Tupoksi Pejabat namun kurang sesuai dan selaras dengan Visi, Misi, Tujuan, Sasaran Kepala Daerah rendah.</a:t>
            </a:r>
          </a:p>
          <a:p>
            <a:pPr lvl="1"/>
            <a:r>
              <a:rPr lang="id-ID" dirty="0"/>
              <a:t>Kalau semua SKP terpenuhi tidak sesuai dengan janji janji Kepala Daerah saat kampanye atau Visi dan Misi nya.</a:t>
            </a:r>
          </a:p>
          <a:p>
            <a:r>
              <a:rPr lang="id-ID" dirty="0"/>
              <a:t>Penilaian yang terlalu murah dan kurang obyektif. Pandangan bahwa angka penilaian tahun ini harus lebih tinggi dari penilaian tahun kemarin tanpa melihat obyektivitas pencapaiannya.</a:t>
            </a:r>
          </a:p>
          <a:p>
            <a:r>
              <a:rPr lang="id-ID" dirty="0"/>
              <a:t>Proses pembuatan SKP dari bawah ke atas berdasar Tupoksi, sehingga cenderung untuk membuat yang mudah di capai dan kurang menantang. Atasan cenderung mengamini dan kurang aktif sejak awal pembuatan SKP sampai pada saat penilaian akhir. Sehingga sering tidak selaras dengan turunan Visi dan Misi Kepala Daerah.</a:t>
            </a:r>
          </a:p>
          <a:p>
            <a:r>
              <a:rPr lang="id-ID" dirty="0"/>
              <a:t>PP-46/2011 Penilaian kinerja individu dilakukan hanya di akhir tahun, tidak ada penilaian tengah tahunan dan kurang interaksi atasan bawahan untuk pembahasan bersama. </a:t>
            </a:r>
          </a:p>
          <a:p>
            <a:r>
              <a:rPr lang="id-ID" dirty="0"/>
              <a:t>Kurang efektif dalam monitoring dan evaluasi kinerja organisasi dan kurang optimal dalam pendokumentasian. </a:t>
            </a:r>
          </a:p>
          <a:p>
            <a:r>
              <a:rPr lang="id-ID" dirty="0"/>
              <a:t>Kebijakan atas hasil penilaian kierja individu kurang berdampak terhadap perbedaan manfaat atas aspek kepegawaian dan finansiil.</a:t>
            </a:r>
          </a:p>
          <a:p>
            <a:endParaRPr lang="id-ID" dirty="0"/>
          </a:p>
          <a:p>
            <a:endParaRPr lang="id-ID" dirty="0"/>
          </a:p>
        </p:txBody>
      </p:sp>
      <p:sp>
        <p:nvSpPr>
          <p:cNvPr id="4" name="Slide Number Placeholder 3"/>
          <p:cNvSpPr>
            <a:spLocks noGrp="1"/>
          </p:cNvSpPr>
          <p:nvPr>
            <p:ph type="sldNum" sz="quarter" idx="12"/>
          </p:nvPr>
        </p:nvSpPr>
        <p:spPr/>
        <p:txBody>
          <a:bodyPr/>
          <a:lstStyle/>
          <a:p>
            <a:fld id="{ADA26A5E-3722-473B-967E-D10D9FAA7FE5}" type="slidenum">
              <a:rPr lang="en-US" smtClean="0"/>
              <a:pPr/>
              <a:t>6</a:t>
            </a:fld>
            <a:endParaRPr lang="en-US"/>
          </a:p>
        </p:txBody>
      </p:sp>
    </p:spTree>
    <p:extLst>
      <p:ext uri="{BB962C8B-B14F-4D97-AF65-F5344CB8AC3E}">
        <p14:creationId xmlns:p14="http://schemas.microsoft.com/office/powerpoint/2010/main" val="40509929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62000" y="990600"/>
            <a:ext cx="8462990" cy="53340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69</a:t>
            </a:fld>
            <a:endParaRPr lang="en-US"/>
          </a:p>
        </p:txBody>
      </p:sp>
    </p:spTree>
    <p:extLst>
      <p:ext uri="{BB962C8B-B14F-4D97-AF65-F5344CB8AC3E}">
        <p14:creationId xmlns:p14="http://schemas.microsoft.com/office/powerpoint/2010/main" val="26318557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ADA26A5E-3722-473B-967E-D10D9FAA7FE5}" type="slidenum">
              <a:rPr lang="en-US" smtClean="0"/>
              <a:pPr/>
              <a:t>70</a:t>
            </a:fld>
            <a:endParaRPr lang="en-US"/>
          </a:p>
        </p:txBody>
      </p:sp>
      <p:sp>
        <p:nvSpPr>
          <p:cNvPr id="5" name="Rectangle 4"/>
          <p:cNvSpPr/>
          <p:nvPr/>
        </p:nvSpPr>
        <p:spPr>
          <a:xfrm>
            <a:off x="6553200" y="100476"/>
            <a:ext cx="2971800" cy="632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t>Penilaian</a:t>
            </a:r>
            <a:r>
              <a:rPr lang="en-US" sz="1600" b="1" dirty="0"/>
              <a:t>  </a:t>
            </a:r>
            <a:r>
              <a:rPr lang="en-US" sz="1600" b="1" dirty="0" err="1"/>
              <a:t>Perilaku</a:t>
            </a:r>
            <a:r>
              <a:rPr lang="en-US" sz="1600" b="1" dirty="0"/>
              <a:t> </a:t>
            </a:r>
            <a:r>
              <a:rPr lang="en-US" sz="1600" b="1" dirty="0" err="1"/>
              <a:t>Kerja</a:t>
            </a:r>
            <a:r>
              <a:rPr lang="en-US" sz="1600" b="1" dirty="0"/>
              <a:t> 360  (40%)</a:t>
            </a:r>
          </a:p>
        </p:txBody>
      </p:sp>
      <p:sp>
        <p:nvSpPr>
          <p:cNvPr id="7" name="TextBox 6"/>
          <p:cNvSpPr txBox="1"/>
          <p:nvPr/>
        </p:nvSpPr>
        <p:spPr>
          <a:xfrm>
            <a:off x="533399" y="1053405"/>
            <a:ext cx="5029201" cy="1384995"/>
          </a:xfrm>
          <a:prstGeom prst="rect">
            <a:avLst/>
          </a:prstGeom>
          <a:noFill/>
        </p:spPr>
        <p:txBody>
          <a:bodyPr wrap="square" rtlCol="0">
            <a:spAutoFit/>
          </a:bodyPr>
          <a:lstStyle/>
          <a:p>
            <a:pPr marL="171450" indent="-171450">
              <a:buFont typeface="Arial" panose="020B0604020202020204" pitchFamily="34" charset="0"/>
              <a:buChar char="•"/>
            </a:pPr>
            <a:r>
              <a:rPr lang="en-US" sz="1400" dirty="0" err="1"/>
              <a:t>Pegawai</a:t>
            </a:r>
            <a:r>
              <a:rPr lang="en-US" sz="1400" dirty="0"/>
              <a:t> Yang </a:t>
            </a:r>
            <a:r>
              <a:rPr lang="en-US" sz="1400" dirty="0" err="1"/>
              <a:t>Dinilai</a:t>
            </a:r>
            <a:r>
              <a:rPr lang="en-US" sz="1400" dirty="0"/>
              <a:t> </a:t>
            </a:r>
            <a:r>
              <a:rPr lang="en-US" sz="1400" dirty="0" err="1"/>
              <a:t>mengusulkan</a:t>
            </a:r>
            <a:r>
              <a:rPr lang="en-US" sz="1400" dirty="0"/>
              <a:t>  </a:t>
            </a:r>
            <a:r>
              <a:rPr lang="en-US" sz="1400" dirty="0" err="1"/>
              <a:t>kepada</a:t>
            </a:r>
            <a:r>
              <a:rPr lang="en-US" sz="1400" dirty="0"/>
              <a:t> </a:t>
            </a:r>
            <a:r>
              <a:rPr lang="en-US" sz="1400" dirty="0" err="1"/>
              <a:t>Pejabat</a:t>
            </a:r>
            <a:r>
              <a:rPr lang="en-US" sz="1400" dirty="0"/>
              <a:t> </a:t>
            </a:r>
            <a:r>
              <a:rPr lang="en-US" sz="1400" dirty="0" err="1"/>
              <a:t>Penilai</a:t>
            </a:r>
            <a:r>
              <a:rPr lang="en-US" sz="1400" dirty="0"/>
              <a:t> (</a:t>
            </a:r>
            <a:r>
              <a:rPr lang="en-US" sz="1400" dirty="0" err="1"/>
              <a:t>Atasan</a:t>
            </a:r>
            <a:r>
              <a:rPr lang="en-US" sz="1400" dirty="0"/>
              <a:t>): </a:t>
            </a:r>
            <a:r>
              <a:rPr lang="en-US" sz="1400" dirty="0" err="1"/>
              <a:t>nama</a:t>
            </a:r>
            <a:r>
              <a:rPr lang="en-US" sz="1400" dirty="0"/>
              <a:t> </a:t>
            </a:r>
            <a:r>
              <a:rPr lang="en-US" sz="1400" dirty="0" err="1"/>
              <a:t>penilai</a:t>
            </a:r>
            <a:r>
              <a:rPr lang="en-US" sz="1400" dirty="0"/>
              <a:t> </a:t>
            </a:r>
            <a:r>
              <a:rPr lang="en-US" sz="1400" dirty="0" err="1"/>
              <a:t>kolega</a:t>
            </a:r>
            <a:r>
              <a:rPr lang="en-US" sz="1400" dirty="0"/>
              <a:t> </a:t>
            </a:r>
            <a:r>
              <a:rPr lang="en-US" sz="1400" dirty="0" err="1"/>
              <a:t>dan</a:t>
            </a:r>
            <a:r>
              <a:rPr lang="en-US" sz="1400" dirty="0"/>
              <a:t> </a:t>
            </a:r>
            <a:r>
              <a:rPr lang="en-US" sz="1400" dirty="0" err="1"/>
              <a:t>bawahan</a:t>
            </a:r>
            <a:r>
              <a:rPr lang="en-US" sz="1400" dirty="0"/>
              <a:t> </a:t>
            </a:r>
          </a:p>
          <a:p>
            <a:pPr marL="171450" indent="-171450">
              <a:buFont typeface="Arial" panose="020B0604020202020204" pitchFamily="34" charset="0"/>
              <a:buChar char="•"/>
            </a:pPr>
            <a:r>
              <a:rPr lang="en-US" sz="1400" dirty="0" err="1"/>
              <a:t>Penilaian</a:t>
            </a:r>
            <a:r>
              <a:rPr lang="en-US" sz="1400" dirty="0"/>
              <a:t> 360 </a:t>
            </a:r>
            <a:r>
              <a:rPr lang="en-US" sz="1400" dirty="0" err="1"/>
              <a:t>dilakukan</a:t>
            </a:r>
            <a:r>
              <a:rPr lang="en-US" sz="1400" dirty="0"/>
              <a:t> </a:t>
            </a:r>
            <a:r>
              <a:rPr lang="en-US" sz="1400" dirty="0" err="1"/>
              <a:t>oleh</a:t>
            </a:r>
            <a:r>
              <a:rPr lang="en-US" sz="1400" dirty="0"/>
              <a:t>: </a:t>
            </a:r>
            <a:r>
              <a:rPr lang="en-US" sz="1400" dirty="0" err="1"/>
              <a:t>Kolega</a:t>
            </a:r>
            <a:r>
              <a:rPr lang="en-US" sz="1400" dirty="0"/>
              <a:t>, </a:t>
            </a:r>
            <a:r>
              <a:rPr lang="en-US" sz="1400" dirty="0" err="1"/>
              <a:t>Bawahan</a:t>
            </a:r>
            <a:r>
              <a:rPr lang="en-US" sz="1400" dirty="0"/>
              <a:t>, </a:t>
            </a:r>
            <a:r>
              <a:rPr lang="en-US" sz="1400" dirty="0" err="1"/>
              <a:t>Diri</a:t>
            </a:r>
            <a:r>
              <a:rPr lang="en-US" sz="1400" dirty="0"/>
              <a:t> </a:t>
            </a:r>
            <a:r>
              <a:rPr lang="en-US" sz="1400" dirty="0" err="1"/>
              <a:t>sendiri</a:t>
            </a:r>
            <a:r>
              <a:rPr lang="en-US" sz="1400" dirty="0"/>
              <a:t> </a:t>
            </a:r>
            <a:r>
              <a:rPr lang="en-US" sz="1400" dirty="0" err="1"/>
              <a:t>dan</a:t>
            </a:r>
            <a:r>
              <a:rPr lang="en-US" sz="1400" dirty="0"/>
              <a:t> </a:t>
            </a:r>
            <a:r>
              <a:rPr lang="en-US" sz="1400" dirty="0" err="1"/>
              <a:t>Pejabat</a:t>
            </a:r>
            <a:r>
              <a:rPr lang="en-US" sz="1400" dirty="0"/>
              <a:t> </a:t>
            </a:r>
            <a:r>
              <a:rPr lang="en-US" sz="1400" dirty="0" err="1"/>
              <a:t>Penilai</a:t>
            </a:r>
            <a:r>
              <a:rPr lang="en-US" sz="1400" dirty="0"/>
              <a:t>.</a:t>
            </a:r>
          </a:p>
          <a:p>
            <a:pPr marL="171450" indent="-171450">
              <a:buFont typeface="Arial" panose="020B0604020202020204" pitchFamily="34" charset="0"/>
              <a:buChar char="•"/>
            </a:pPr>
            <a:r>
              <a:rPr lang="en-US" sz="1400" dirty="0" err="1"/>
              <a:t>Pemberian</a:t>
            </a:r>
            <a:r>
              <a:rPr lang="en-US" sz="1400" dirty="0"/>
              <a:t> </a:t>
            </a:r>
            <a:r>
              <a:rPr lang="en-US" sz="1400" dirty="0" err="1"/>
              <a:t>nilai</a:t>
            </a:r>
            <a:r>
              <a:rPr lang="en-US" sz="1400" dirty="0"/>
              <a:t> </a:t>
            </a:r>
            <a:r>
              <a:rPr lang="en-US" sz="1400" dirty="0" err="1"/>
              <a:t>untuk</a:t>
            </a:r>
            <a:r>
              <a:rPr lang="en-US" sz="1400" dirty="0"/>
              <a:t> </a:t>
            </a:r>
            <a:r>
              <a:rPr lang="en-US" sz="1400" dirty="0" err="1"/>
              <a:t>setiap</a:t>
            </a:r>
            <a:r>
              <a:rPr lang="en-US" sz="1400" dirty="0"/>
              <a:t> </a:t>
            </a:r>
            <a:r>
              <a:rPr lang="en-US" sz="1400" dirty="0" err="1"/>
              <a:t>aspek</a:t>
            </a:r>
            <a:r>
              <a:rPr lang="en-US" sz="1400" dirty="0"/>
              <a:t> </a:t>
            </a:r>
            <a:r>
              <a:rPr lang="en-US" sz="1400" dirty="0" err="1"/>
              <a:t>harus</a:t>
            </a:r>
            <a:r>
              <a:rPr lang="en-US" sz="1400" dirty="0"/>
              <a:t> </a:t>
            </a:r>
            <a:r>
              <a:rPr lang="en-US" sz="1400" dirty="0" err="1"/>
              <a:t>memenuhi</a:t>
            </a:r>
            <a:r>
              <a:rPr lang="en-US" sz="1400" dirty="0"/>
              <a:t> </a:t>
            </a:r>
            <a:r>
              <a:rPr lang="en-US" sz="1400" dirty="0" err="1"/>
              <a:t>unsur</a:t>
            </a:r>
            <a:r>
              <a:rPr lang="en-US" sz="1400" dirty="0"/>
              <a:t> STAR.  </a:t>
            </a:r>
          </a:p>
        </p:txBody>
      </p:sp>
      <p:graphicFrame>
        <p:nvGraphicFramePr>
          <p:cNvPr id="9" name="Table 8"/>
          <p:cNvGraphicFramePr>
            <a:graphicFrameLocks noGrp="1"/>
          </p:cNvGraphicFramePr>
          <p:nvPr>
            <p:extLst/>
          </p:nvPr>
        </p:nvGraphicFramePr>
        <p:xfrm>
          <a:off x="5638801" y="1066800"/>
          <a:ext cx="3886199" cy="1577340"/>
        </p:xfrm>
        <a:graphic>
          <a:graphicData uri="http://schemas.openxmlformats.org/drawingml/2006/table">
            <a:tbl>
              <a:tblPr firstRow="1" firstCol="1" bandRow="1"/>
              <a:tblGrid>
                <a:gridCol w="400692">
                  <a:extLst>
                    <a:ext uri="{9D8B030D-6E8A-4147-A177-3AD203B41FA5}">
                      <a16:colId xmlns:a16="http://schemas.microsoft.com/office/drawing/2014/main" val="3444650637"/>
                    </a:ext>
                  </a:extLst>
                </a:gridCol>
                <a:gridCol w="1402422">
                  <a:extLst>
                    <a:ext uri="{9D8B030D-6E8A-4147-A177-3AD203B41FA5}">
                      <a16:colId xmlns:a16="http://schemas.microsoft.com/office/drawing/2014/main" val="1326050841"/>
                    </a:ext>
                  </a:extLst>
                </a:gridCol>
                <a:gridCol w="1016285">
                  <a:extLst>
                    <a:ext uri="{9D8B030D-6E8A-4147-A177-3AD203B41FA5}">
                      <a16:colId xmlns:a16="http://schemas.microsoft.com/office/drawing/2014/main" val="2771968520"/>
                    </a:ext>
                  </a:extLst>
                </a:gridCol>
                <a:gridCol w="1066800">
                  <a:extLst>
                    <a:ext uri="{9D8B030D-6E8A-4147-A177-3AD203B41FA5}">
                      <a16:colId xmlns:a16="http://schemas.microsoft.com/office/drawing/2014/main" val="1530496038"/>
                    </a:ext>
                  </a:extLst>
                </a:gridCol>
              </a:tblGrid>
              <a:tr h="172018">
                <a:tc>
                  <a:txBody>
                    <a:bodyPr/>
                    <a:lstStyle/>
                    <a:p>
                      <a:pPr marL="0" marR="0" algn="ctr">
                        <a:lnSpc>
                          <a:spcPct val="115000"/>
                        </a:lnSpc>
                        <a:spcBef>
                          <a:spcPts val="60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Aspek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Jabatan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Struktural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Jabatan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Funsional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775020"/>
                  </a:ext>
                </a:extLst>
              </a:tr>
              <a:tr h="157683">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Orientasi Pelayanan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Ya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Ya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112166"/>
                  </a:ext>
                </a:extLst>
              </a:tr>
              <a:tr h="157683">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Integritas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Ya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Ya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935224"/>
                  </a:ext>
                </a:extLst>
              </a:tr>
              <a:tr h="157683">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Komitmen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Ya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Ya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398102"/>
                  </a:ext>
                </a:extLst>
              </a:tr>
              <a:tr h="157683">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Disiplin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Ya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Ya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396893"/>
                  </a:ext>
                </a:extLst>
              </a:tr>
              <a:tr h="157683">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Kerja sama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Ya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Ya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730031"/>
                  </a:ext>
                </a:extLst>
              </a:tr>
              <a:tr h="157683">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Kepemimpinan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Ya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Tidak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110135"/>
                  </a:ext>
                </a:extLst>
              </a:tr>
            </a:tbl>
          </a:graphicData>
        </a:graphic>
      </p:graphicFrame>
      <p:graphicFrame>
        <p:nvGraphicFramePr>
          <p:cNvPr id="10" name="Table 9"/>
          <p:cNvGraphicFramePr>
            <a:graphicFrameLocks noGrp="1"/>
          </p:cNvGraphicFramePr>
          <p:nvPr>
            <p:extLst/>
          </p:nvPr>
        </p:nvGraphicFramePr>
        <p:xfrm>
          <a:off x="4368165" y="4933950"/>
          <a:ext cx="5156835" cy="1384554"/>
        </p:xfrm>
        <a:graphic>
          <a:graphicData uri="http://schemas.openxmlformats.org/drawingml/2006/table">
            <a:tbl>
              <a:tblPr firstRow="1" firstCol="1" bandRow="1"/>
              <a:tblGrid>
                <a:gridCol w="406317">
                  <a:extLst>
                    <a:ext uri="{9D8B030D-6E8A-4147-A177-3AD203B41FA5}">
                      <a16:colId xmlns:a16="http://schemas.microsoft.com/office/drawing/2014/main" val="1319331104"/>
                    </a:ext>
                  </a:extLst>
                </a:gridCol>
                <a:gridCol w="1462740">
                  <a:extLst>
                    <a:ext uri="{9D8B030D-6E8A-4147-A177-3AD203B41FA5}">
                      <a16:colId xmlns:a16="http://schemas.microsoft.com/office/drawing/2014/main" val="2300532621"/>
                    </a:ext>
                  </a:extLst>
                </a:gridCol>
                <a:gridCol w="1544003">
                  <a:extLst>
                    <a:ext uri="{9D8B030D-6E8A-4147-A177-3AD203B41FA5}">
                      <a16:colId xmlns:a16="http://schemas.microsoft.com/office/drawing/2014/main" val="3094507479"/>
                    </a:ext>
                  </a:extLst>
                </a:gridCol>
                <a:gridCol w="1743775">
                  <a:extLst>
                    <a:ext uri="{9D8B030D-6E8A-4147-A177-3AD203B41FA5}">
                      <a16:colId xmlns:a16="http://schemas.microsoft.com/office/drawing/2014/main" val="3045552116"/>
                    </a:ext>
                  </a:extLst>
                </a:gridCol>
              </a:tblGrid>
              <a:tr h="0">
                <a:tc>
                  <a:txBody>
                    <a:bodyPr/>
                    <a:lstStyle/>
                    <a:p>
                      <a:pPr marL="0" marR="0" algn="ctr">
                        <a:lnSpc>
                          <a:spcPct val="115000"/>
                        </a:lnSpc>
                        <a:spcBef>
                          <a:spcPts val="600"/>
                        </a:spcBef>
                        <a:spcAft>
                          <a:spcPts val="0"/>
                        </a:spcAft>
                      </a:pPr>
                      <a:r>
                        <a:rPr lang="en-SG" sz="1200" dirty="0">
                          <a:effectLst/>
                          <a:latin typeface="Arial" panose="020B060402020202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200">
                          <a:effectLst/>
                          <a:latin typeface="Arial" panose="020B0604020202020204" pitchFamily="34" charset="0"/>
                          <a:ea typeface="Calibri" panose="020F0502020204030204" pitchFamily="34" charset="0"/>
                          <a:cs typeface="Times New Roman" panose="02020603050405020304" pitchFamily="18" charset="0"/>
                        </a:rPr>
                        <a:t>Jabatan Penilai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200" dirty="0" err="1">
                          <a:effectLst/>
                          <a:latin typeface="Arial" panose="020B0604020202020204" pitchFamily="34" charset="0"/>
                          <a:ea typeface="Calibri" panose="020F0502020204030204" pitchFamily="34" charset="0"/>
                          <a:cs typeface="Times New Roman" panose="02020603050405020304" pitchFamily="18" charset="0"/>
                        </a:rPr>
                        <a:t>Bobot</a:t>
                      </a:r>
                      <a:r>
                        <a:rPr lang="en-SG" sz="1200" dirty="0">
                          <a:effectLst/>
                          <a:latin typeface="Arial" panose="020B0604020202020204" pitchFamily="34" charset="0"/>
                          <a:ea typeface="Calibri" panose="020F0502020204030204" pitchFamily="34" charset="0"/>
                          <a:cs typeface="Times New Roman" panose="02020603050405020304" pitchFamily="18" charset="0"/>
                        </a:rPr>
                        <a:t> </a:t>
                      </a:r>
                      <a:r>
                        <a:rPr lang="en-SG" sz="1200" dirty="0" err="1">
                          <a:effectLst/>
                          <a:latin typeface="Arial" panose="020B0604020202020204" pitchFamily="34" charset="0"/>
                          <a:ea typeface="Calibri" panose="020F0502020204030204" pitchFamily="34" charset="0"/>
                          <a:cs typeface="Times New Roman" panose="02020603050405020304" pitchFamily="18" charset="0"/>
                        </a:rPr>
                        <a:t>Untuk</a:t>
                      </a:r>
                      <a:r>
                        <a:rPr lang="en-SG" sz="1200" dirty="0">
                          <a:effectLst/>
                          <a:latin typeface="Arial" panose="020B0604020202020204" pitchFamily="34" charset="0"/>
                          <a:ea typeface="Calibri" panose="020F0502020204030204" pitchFamily="34" charset="0"/>
                          <a:cs typeface="Times New Roman" panose="02020603050405020304" pitchFamily="18" charset="0"/>
                        </a:rPr>
                        <a:t> </a:t>
                      </a:r>
                      <a:r>
                        <a:rPr lang="en-SG" sz="1200" dirty="0" err="1">
                          <a:effectLst/>
                          <a:latin typeface="Arial" panose="020B0604020202020204" pitchFamily="34" charset="0"/>
                          <a:ea typeface="Calibri" panose="020F0502020204030204" pitchFamily="34" charset="0"/>
                          <a:cs typeface="Times New Roman" panose="02020603050405020304" pitchFamily="18" charset="0"/>
                        </a:rPr>
                        <a:t>Jabatan</a:t>
                      </a:r>
                      <a:r>
                        <a:rPr lang="en-SG" sz="1200" dirty="0">
                          <a:effectLst/>
                          <a:latin typeface="Arial" panose="020B0604020202020204" pitchFamily="34" charset="0"/>
                          <a:ea typeface="Calibri" panose="020F0502020204030204" pitchFamily="34" charset="0"/>
                          <a:cs typeface="Times New Roman" panose="02020603050405020304" pitchFamily="18" charset="0"/>
                        </a:rPr>
                        <a:t> </a:t>
                      </a:r>
                      <a:r>
                        <a:rPr lang="en-SG" sz="1200" dirty="0" err="1">
                          <a:effectLst/>
                          <a:latin typeface="Arial" panose="020B0604020202020204" pitchFamily="34" charset="0"/>
                          <a:ea typeface="Calibri" panose="020F0502020204030204" pitchFamily="34" charset="0"/>
                          <a:cs typeface="Times New Roman" panose="02020603050405020304" pitchFamily="18" charset="0"/>
                        </a:rPr>
                        <a:t>Struktural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200" dirty="0" err="1">
                          <a:effectLst/>
                          <a:latin typeface="Arial" panose="020B0604020202020204" pitchFamily="34" charset="0"/>
                          <a:ea typeface="Calibri" panose="020F0502020204030204" pitchFamily="34" charset="0"/>
                          <a:cs typeface="Times New Roman" panose="02020603050405020304" pitchFamily="18" charset="0"/>
                        </a:rPr>
                        <a:t>Bobot</a:t>
                      </a:r>
                      <a:r>
                        <a:rPr lang="en-SG" sz="1200" dirty="0">
                          <a:effectLst/>
                          <a:latin typeface="Arial" panose="020B0604020202020204" pitchFamily="34" charset="0"/>
                          <a:ea typeface="Calibri" panose="020F0502020204030204" pitchFamily="34" charset="0"/>
                          <a:cs typeface="Times New Roman" panose="02020603050405020304" pitchFamily="18" charset="0"/>
                        </a:rPr>
                        <a:t> </a:t>
                      </a:r>
                      <a:r>
                        <a:rPr lang="en-SG" sz="1200" dirty="0" err="1">
                          <a:effectLst/>
                          <a:latin typeface="Arial" panose="020B0604020202020204" pitchFamily="34" charset="0"/>
                          <a:ea typeface="Calibri" panose="020F0502020204030204" pitchFamily="34" charset="0"/>
                          <a:cs typeface="Times New Roman" panose="02020603050405020304" pitchFamily="18" charset="0"/>
                        </a:rPr>
                        <a:t>Untuk</a:t>
                      </a:r>
                      <a:r>
                        <a:rPr lang="en-SG" sz="1200" dirty="0">
                          <a:effectLst/>
                          <a:latin typeface="Arial" panose="020B0604020202020204" pitchFamily="34" charset="0"/>
                          <a:ea typeface="Calibri" panose="020F0502020204030204" pitchFamily="34" charset="0"/>
                          <a:cs typeface="Times New Roman" panose="02020603050405020304" pitchFamily="18" charset="0"/>
                        </a:rPr>
                        <a:t> </a:t>
                      </a:r>
                      <a:r>
                        <a:rPr lang="en-SG" sz="1200" dirty="0" err="1">
                          <a:effectLst/>
                          <a:latin typeface="Arial" panose="020B0604020202020204" pitchFamily="34" charset="0"/>
                          <a:ea typeface="Calibri" panose="020F0502020204030204" pitchFamily="34" charset="0"/>
                          <a:cs typeface="Times New Roman" panose="02020603050405020304" pitchFamily="18" charset="0"/>
                        </a:rPr>
                        <a:t>Jabatan</a:t>
                      </a:r>
                      <a:r>
                        <a:rPr lang="en-SG" sz="1200" dirty="0">
                          <a:effectLst/>
                          <a:latin typeface="Arial" panose="020B0604020202020204" pitchFamily="34" charset="0"/>
                          <a:ea typeface="Calibri" panose="020F0502020204030204" pitchFamily="34" charset="0"/>
                          <a:cs typeface="Times New Roman" panose="02020603050405020304" pitchFamily="18" charset="0"/>
                        </a:rPr>
                        <a:t> </a:t>
                      </a:r>
                      <a:r>
                        <a:rPr lang="en-SG" sz="1200" dirty="0" err="1">
                          <a:effectLst/>
                          <a:latin typeface="Arial" panose="020B0604020202020204" pitchFamily="34" charset="0"/>
                          <a:ea typeface="Calibri" panose="020F0502020204030204" pitchFamily="34" charset="0"/>
                          <a:cs typeface="Times New Roman" panose="02020603050405020304" pitchFamily="18" charset="0"/>
                        </a:rPr>
                        <a:t>Fungsional</a:t>
                      </a:r>
                      <a:r>
                        <a:rPr lang="en-SG"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2070525"/>
                  </a:ext>
                </a:extLst>
              </a:tr>
              <a:tr h="0">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Atasan Langsung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230049"/>
                  </a:ext>
                </a:extLst>
              </a:tr>
              <a:tr h="0">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Kolega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837471"/>
                  </a:ext>
                </a:extLst>
              </a:tr>
              <a:tr h="0">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Diri sendiri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873670"/>
                  </a:ext>
                </a:extLst>
              </a:tr>
              <a:tr h="0">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Bawahan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023806"/>
                  </a:ext>
                </a:extLst>
              </a:tr>
              <a:tr h="0">
                <a:tc gridSpan="2">
                  <a:txBody>
                    <a:bodyPr/>
                    <a:lstStyle/>
                    <a:p>
                      <a:pPr marL="0" marR="0" algn="r">
                        <a:lnSpc>
                          <a:spcPct val="115000"/>
                        </a:lnSpc>
                        <a:spcBef>
                          <a:spcPts val="300"/>
                        </a:spcBef>
                        <a:spcAft>
                          <a:spcPts val="300"/>
                        </a:spcAft>
                      </a:pPr>
                      <a:r>
                        <a:rPr lang="en-SG" sz="1100" dirty="0">
                          <a:effectLst/>
                          <a:latin typeface="Arial" panose="020B0604020202020204" pitchFamily="34" charset="0"/>
                          <a:ea typeface="Calibri" panose="020F0502020204030204" pitchFamily="34"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300"/>
                        </a:spcBef>
                        <a:spcAft>
                          <a:spcPts val="300"/>
                        </a:spcAft>
                      </a:pPr>
                      <a:r>
                        <a:rPr lang="en-SG" sz="1100">
                          <a:effectLst/>
                          <a:latin typeface="Arial" panose="020B060402020202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SG" sz="1100" dirty="0">
                          <a:effectLst/>
                          <a:latin typeface="Arial" panose="020B0604020202020204" pitchFamily="34" charset="0"/>
                          <a:ea typeface="Calibri" panose="020F0502020204030204" pitchFamily="34" charset="0"/>
                          <a:cs typeface="Times New Roman" panose="02020603050405020304" pitchFamily="18"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378467"/>
                  </a:ext>
                </a:extLst>
              </a:tr>
            </a:tbl>
          </a:graphicData>
        </a:graphic>
      </p:graphicFrame>
      <p:graphicFrame>
        <p:nvGraphicFramePr>
          <p:cNvPr id="11" name="Table 10"/>
          <p:cNvGraphicFramePr>
            <a:graphicFrameLocks noGrp="1"/>
          </p:cNvGraphicFramePr>
          <p:nvPr>
            <p:extLst/>
          </p:nvPr>
        </p:nvGraphicFramePr>
        <p:xfrm>
          <a:off x="4368165" y="2724150"/>
          <a:ext cx="5156835" cy="2120646"/>
        </p:xfrm>
        <a:graphic>
          <a:graphicData uri="http://schemas.openxmlformats.org/drawingml/2006/table">
            <a:tbl>
              <a:tblPr firstRow="1" firstCol="1" bandRow="1"/>
              <a:tblGrid>
                <a:gridCol w="465472">
                  <a:extLst>
                    <a:ext uri="{9D8B030D-6E8A-4147-A177-3AD203B41FA5}">
                      <a16:colId xmlns:a16="http://schemas.microsoft.com/office/drawing/2014/main" val="723281018"/>
                    </a:ext>
                  </a:extLst>
                </a:gridCol>
                <a:gridCol w="1191878">
                  <a:extLst>
                    <a:ext uri="{9D8B030D-6E8A-4147-A177-3AD203B41FA5}">
                      <a16:colId xmlns:a16="http://schemas.microsoft.com/office/drawing/2014/main" val="3516021837"/>
                    </a:ext>
                  </a:extLst>
                </a:gridCol>
                <a:gridCol w="1085850">
                  <a:extLst>
                    <a:ext uri="{9D8B030D-6E8A-4147-A177-3AD203B41FA5}">
                      <a16:colId xmlns:a16="http://schemas.microsoft.com/office/drawing/2014/main" val="1567666619"/>
                    </a:ext>
                  </a:extLst>
                </a:gridCol>
                <a:gridCol w="2413635">
                  <a:extLst>
                    <a:ext uri="{9D8B030D-6E8A-4147-A177-3AD203B41FA5}">
                      <a16:colId xmlns:a16="http://schemas.microsoft.com/office/drawing/2014/main" val="122850315"/>
                    </a:ext>
                  </a:extLst>
                </a:gridCol>
              </a:tblGrid>
              <a:tr h="0">
                <a:tc>
                  <a:txBody>
                    <a:bodyPr/>
                    <a:lstStyle/>
                    <a:p>
                      <a:pPr marL="0" marR="0" algn="ctr">
                        <a:lnSpc>
                          <a:spcPct val="115000"/>
                        </a:lnSpc>
                        <a:spcBef>
                          <a:spcPts val="300"/>
                        </a:spcBef>
                        <a:spcAft>
                          <a:spcPts val="300"/>
                        </a:spcAft>
                      </a:pPr>
                      <a:r>
                        <a:rPr lang="en-SG" sz="1100" b="1" dirty="0">
                          <a:effectLst/>
                          <a:latin typeface="Arial" panose="020B060402020202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SG" sz="1100" b="1">
                          <a:effectLst/>
                          <a:latin typeface="Arial" panose="020B0604020202020204" pitchFamily="34" charset="0"/>
                          <a:ea typeface="Calibri" panose="020F0502020204030204" pitchFamily="34" charset="0"/>
                          <a:cs typeface="Times New Roman" panose="02020603050405020304" pitchFamily="18" charset="0"/>
                        </a:rPr>
                        <a:t>NILAI ANGKA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SG" sz="1100" b="1">
                          <a:effectLst/>
                          <a:latin typeface="Arial" panose="020B0604020202020204" pitchFamily="34" charset="0"/>
                          <a:ea typeface="Calibri" panose="020F0502020204030204" pitchFamily="34" charset="0"/>
                          <a:cs typeface="Times New Roman" panose="02020603050405020304" pitchFamily="18" charset="0"/>
                        </a:rPr>
                        <a:t>KATEGORI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SG" sz="1100" b="1">
                          <a:effectLst/>
                          <a:latin typeface="Arial" panose="020B0604020202020204" pitchFamily="34" charset="0"/>
                          <a:ea typeface="Calibri" panose="020F0502020204030204" pitchFamily="34" charset="0"/>
                          <a:cs typeface="Times New Roman" panose="02020603050405020304" pitchFamily="18" charset="0"/>
                        </a:rPr>
                        <a:t>KRITERIA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614741"/>
                  </a:ext>
                </a:extLst>
              </a:tr>
              <a:tr h="0">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91 -  keatas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Sangat Baik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300"/>
                        </a:spcBef>
                        <a:spcAft>
                          <a:spcPts val="300"/>
                        </a:spcAft>
                      </a:pPr>
                      <a:r>
                        <a:rPr lang="en-SG" sz="1100">
                          <a:effectLst/>
                          <a:latin typeface="Arial" panose="020B0604020202020204" pitchFamily="34" charset="0"/>
                          <a:ea typeface="Calibri" panose="020F0502020204030204" pitchFamily="34" charset="0"/>
                          <a:cs typeface="Times New Roman" panose="02020603050405020304" pitchFamily="18" charset="0"/>
                        </a:rPr>
                        <a:t>Individu pegawai mampu mencapai 4 STAR yang memuaskan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431454"/>
                  </a:ext>
                </a:extLst>
              </a:tr>
              <a:tr h="0">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76 – 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dirty="0" err="1">
                          <a:effectLst/>
                          <a:latin typeface="Arial" panose="020B0604020202020204" pitchFamily="34" charset="0"/>
                          <a:ea typeface="Calibri" panose="020F0502020204030204" pitchFamily="34" charset="0"/>
                          <a:cs typeface="Times New Roman" panose="02020603050405020304" pitchFamily="18" charset="0"/>
                        </a:rPr>
                        <a:t>Baik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300"/>
                        </a:spcBef>
                        <a:spcAft>
                          <a:spcPts val="300"/>
                        </a:spcAft>
                      </a:pPr>
                      <a:r>
                        <a:rPr lang="en-SG" sz="1100" dirty="0" err="1">
                          <a:effectLst/>
                          <a:latin typeface="Arial" panose="020B0604020202020204" pitchFamily="34" charset="0"/>
                          <a:ea typeface="Calibri" panose="020F0502020204030204" pitchFamily="34" charset="0"/>
                          <a:cs typeface="Times New Roman" panose="02020603050405020304" pitchFamily="18" charset="0"/>
                        </a:rPr>
                        <a:t>Individu</a:t>
                      </a:r>
                      <a:r>
                        <a:rPr lang="en-SG" sz="1100" dirty="0">
                          <a:effectLst/>
                          <a:latin typeface="Arial" panose="020B0604020202020204" pitchFamily="34" charset="0"/>
                          <a:ea typeface="Calibri" panose="020F0502020204030204" pitchFamily="34" charset="0"/>
                          <a:cs typeface="Times New Roman" panose="02020603050405020304" pitchFamily="18" charset="0"/>
                        </a:rPr>
                        <a:t>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pegawai</a:t>
                      </a:r>
                      <a:r>
                        <a:rPr lang="en-SG" sz="1100" dirty="0">
                          <a:effectLst/>
                          <a:latin typeface="Arial" panose="020B0604020202020204" pitchFamily="34" charset="0"/>
                          <a:ea typeface="Calibri" panose="020F0502020204030204" pitchFamily="34" charset="0"/>
                          <a:cs typeface="Times New Roman" panose="02020603050405020304" pitchFamily="18" charset="0"/>
                        </a:rPr>
                        <a:t>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mampu</a:t>
                      </a:r>
                      <a:r>
                        <a:rPr lang="en-SG" sz="1100" dirty="0">
                          <a:effectLst/>
                          <a:latin typeface="Arial" panose="020B0604020202020204" pitchFamily="34" charset="0"/>
                          <a:ea typeface="Calibri" panose="020F0502020204030204" pitchFamily="34" charset="0"/>
                          <a:cs typeface="Times New Roman" panose="02020603050405020304" pitchFamily="18" charset="0"/>
                        </a:rPr>
                        <a:t>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mencapai</a:t>
                      </a:r>
                      <a:r>
                        <a:rPr lang="en-SG" sz="1100" dirty="0">
                          <a:effectLst/>
                          <a:latin typeface="Arial" panose="020B0604020202020204" pitchFamily="34" charset="0"/>
                          <a:ea typeface="Calibri" panose="020F0502020204030204" pitchFamily="34" charset="0"/>
                          <a:cs typeface="Times New Roman" panose="02020603050405020304" pitchFamily="18" charset="0"/>
                        </a:rPr>
                        <a:t> 3 STAR yang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memuaskan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498703"/>
                  </a:ext>
                </a:extLst>
              </a:tr>
              <a:tr h="0">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61 – 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Cukup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300"/>
                        </a:spcBef>
                        <a:spcAft>
                          <a:spcPts val="300"/>
                        </a:spcAft>
                      </a:pPr>
                      <a:r>
                        <a:rPr lang="en-SG" sz="1100" dirty="0" err="1">
                          <a:effectLst/>
                          <a:latin typeface="Arial" panose="020B0604020202020204" pitchFamily="34" charset="0"/>
                          <a:ea typeface="Calibri" panose="020F0502020204030204" pitchFamily="34" charset="0"/>
                          <a:cs typeface="Times New Roman" panose="02020603050405020304" pitchFamily="18" charset="0"/>
                        </a:rPr>
                        <a:t>Individu</a:t>
                      </a:r>
                      <a:r>
                        <a:rPr lang="en-SG" sz="1100" dirty="0">
                          <a:effectLst/>
                          <a:latin typeface="Arial" panose="020B0604020202020204" pitchFamily="34" charset="0"/>
                          <a:ea typeface="Calibri" panose="020F0502020204030204" pitchFamily="34" charset="0"/>
                          <a:cs typeface="Times New Roman" panose="02020603050405020304" pitchFamily="18" charset="0"/>
                        </a:rPr>
                        <a:t>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pegawai</a:t>
                      </a:r>
                      <a:r>
                        <a:rPr lang="en-SG" sz="1100" dirty="0">
                          <a:effectLst/>
                          <a:latin typeface="Arial" panose="020B0604020202020204" pitchFamily="34" charset="0"/>
                          <a:ea typeface="Calibri" panose="020F0502020204030204" pitchFamily="34" charset="0"/>
                          <a:cs typeface="Times New Roman" panose="02020603050405020304" pitchFamily="18" charset="0"/>
                        </a:rPr>
                        <a:t>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mampu</a:t>
                      </a:r>
                      <a:r>
                        <a:rPr lang="en-SG" sz="1100" dirty="0">
                          <a:effectLst/>
                          <a:latin typeface="Arial" panose="020B0604020202020204" pitchFamily="34" charset="0"/>
                          <a:ea typeface="Calibri" panose="020F0502020204030204" pitchFamily="34" charset="0"/>
                          <a:cs typeface="Times New Roman" panose="02020603050405020304" pitchFamily="18" charset="0"/>
                        </a:rPr>
                        <a:t>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mencapai</a:t>
                      </a:r>
                      <a:r>
                        <a:rPr lang="en-SG" sz="1100" dirty="0">
                          <a:effectLst/>
                          <a:latin typeface="Arial" panose="020B0604020202020204" pitchFamily="34" charset="0"/>
                          <a:ea typeface="Calibri" panose="020F0502020204030204" pitchFamily="34" charset="0"/>
                          <a:cs typeface="Times New Roman" panose="02020603050405020304" pitchFamily="18" charset="0"/>
                        </a:rPr>
                        <a:t> 2 STAR yang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memuaskan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241272"/>
                  </a:ext>
                </a:extLst>
              </a:tr>
              <a:tr h="0">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51 –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Kurang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300"/>
                        </a:spcBef>
                        <a:spcAft>
                          <a:spcPts val="300"/>
                        </a:spcAft>
                      </a:pPr>
                      <a:r>
                        <a:rPr lang="en-SG" sz="1100" dirty="0" err="1">
                          <a:effectLst/>
                          <a:latin typeface="Arial" panose="020B0604020202020204" pitchFamily="34" charset="0"/>
                          <a:ea typeface="Calibri" panose="020F0502020204030204" pitchFamily="34" charset="0"/>
                          <a:cs typeface="Times New Roman" panose="02020603050405020304" pitchFamily="18" charset="0"/>
                        </a:rPr>
                        <a:t>Individu</a:t>
                      </a:r>
                      <a:r>
                        <a:rPr lang="en-SG" sz="1100" dirty="0">
                          <a:effectLst/>
                          <a:latin typeface="Arial" panose="020B0604020202020204" pitchFamily="34" charset="0"/>
                          <a:ea typeface="Calibri" panose="020F0502020204030204" pitchFamily="34" charset="0"/>
                          <a:cs typeface="Times New Roman" panose="02020603050405020304" pitchFamily="18" charset="0"/>
                        </a:rPr>
                        <a:t>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pegawai</a:t>
                      </a:r>
                      <a:r>
                        <a:rPr lang="en-SG" sz="1100" dirty="0">
                          <a:effectLst/>
                          <a:latin typeface="Arial" panose="020B0604020202020204" pitchFamily="34" charset="0"/>
                          <a:ea typeface="Calibri" panose="020F0502020204030204" pitchFamily="34" charset="0"/>
                          <a:cs typeface="Times New Roman" panose="02020603050405020304" pitchFamily="18" charset="0"/>
                        </a:rPr>
                        <a:t>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mampu</a:t>
                      </a:r>
                      <a:r>
                        <a:rPr lang="en-SG" sz="1100" dirty="0">
                          <a:effectLst/>
                          <a:latin typeface="Arial" panose="020B0604020202020204" pitchFamily="34" charset="0"/>
                          <a:ea typeface="Calibri" panose="020F0502020204030204" pitchFamily="34" charset="0"/>
                          <a:cs typeface="Times New Roman" panose="02020603050405020304" pitchFamily="18" charset="0"/>
                        </a:rPr>
                        <a:t>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mencapai</a:t>
                      </a:r>
                      <a:r>
                        <a:rPr lang="en-SG" sz="1100" dirty="0">
                          <a:effectLst/>
                          <a:latin typeface="Arial" panose="020B0604020202020204" pitchFamily="34" charset="0"/>
                          <a:ea typeface="Calibri" panose="020F0502020204030204" pitchFamily="34" charset="0"/>
                          <a:cs typeface="Times New Roman" panose="02020603050405020304" pitchFamily="18" charset="0"/>
                        </a:rPr>
                        <a:t> 1 STAR yang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memuaskan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662960"/>
                  </a:ext>
                </a:extLst>
              </a:tr>
              <a:tr h="0">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50 – kebawah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SG" sz="1100">
                          <a:effectLst/>
                          <a:latin typeface="Arial" panose="020B0604020202020204" pitchFamily="34" charset="0"/>
                          <a:ea typeface="Calibri" panose="020F0502020204030204" pitchFamily="34" charset="0"/>
                          <a:cs typeface="Times New Roman" panose="02020603050405020304" pitchFamily="18" charset="0"/>
                        </a:rPr>
                        <a:t>Buruk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300"/>
                        </a:spcBef>
                        <a:spcAft>
                          <a:spcPts val="300"/>
                        </a:spcAft>
                      </a:pPr>
                      <a:r>
                        <a:rPr lang="en-SG" sz="1100" dirty="0" err="1">
                          <a:effectLst/>
                          <a:latin typeface="Arial" panose="020B0604020202020204" pitchFamily="34" charset="0"/>
                          <a:ea typeface="Calibri" panose="020F0502020204030204" pitchFamily="34" charset="0"/>
                          <a:cs typeface="Times New Roman" panose="02020603050405020304" pitchFamily="18" charset="0"/>
                        </a:rPr>
                        <a:t>Individu</a:t>
                      </a:r>
                      <a:r>
                        <a:rPr lang="en-SG" sz="1100" dirty="0">
                          <a:effectLst/>
                          <a:latin typeface="Arial" panose="020B0604020202020204" pitchFamily="34" charset="0"/>
                          <a:ea typeface="Calibri" panose="020F0502020204030204" pitchFamily="34" charset="0"/>
                          <a:cs typeface="Times New Roman" panose="02020603050405020304" pitchFamily="18" charset="0"/>
                        </a:rPr>
                        <a:t>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pegawai</a:t>
                      </a:r>
                      <a:r>
                        <a:rPr lang="en-SG" sz="1100" dirty="0">
                          <a:effectLst/>
                          <a:latin typeface="Arial" panose="020B0604020202020204" pitchFamily="34" charset="0"/>
                          <a:ea typeface="Calibri" panose="020F0502020204030204" pitchFamily="34" charset="0"/>
                          <a:cs typeface="Times New Roman" panose="02020603050405020304" pitchFamily="18" charset="0"/>
                        </a:rPr>
                        <a:t>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tidak</a:t>
                      </a:r>
                      <a:r>
                        <a:rPr lang="en-SG" sz="1100" dirty="0">
                          <a:effectLst/>
                          <a:latin typeface="Arial" panose="020B0604020202020204" pitchFamily="34" charset="0"/>
                          <a:ea typeface="Calibri" panose="020F0502020204030204" pitchFamily="34" charset="0"/>
                          <a:cs typeface="Times New Roman" panose="02020603050405020304" pitchFamily="18" charset="0"/>
                        </a:rPr>
                        <a:t>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mampu</a:t>
                      </a:r>
                      <a:r>
                        <a:rPr lang="en-SG" sz="1100" dirty="0">
                          <a:effectLst/>
                          <a:latin typeface="Arial" panose="020B0604020202020204" pitchFamily="34" charset="0"/>
                          <a:ea typeface="Calibri" panose="020F0502020204030204" pitchFamily="34" charset="0"/>
                          <a:cs typeface="Times New Roman" panose="02020603050405020304" pitchFamily="18" charset="0"/>
                        </a:rPr>
                        <a:t>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mencapai</a:t>
                      </a:r>
                      <a:r>
                        <a:rPr lang="en-SG" sz="1100" dirty="0">
                          <a:effectLst/>
                          <a:latin typeface="Arial" panose="020B0604020202020204" pitchFamily="34" charset="0"/>
                          <a:ea typeface="Calibri" panose="020F0502020204030204" pitchFamily="34" charset="0"/>
                          <a:cs typeface="Times New Roman" panose="02020603050405020304" pitchFamily="18" charset="0"/>
                        </a:rPr>
                        <a:t>  STAR yang </a:t>
                      </a:r>
                      <a:r>
                        <a:rPr lang="en-SG" sz="1100" dirty="0" err="1">
                          <a:effectLst/>
                          <a:latin typeface="Arial" panose="020B0604020202020204" pitchFamily="34" charset="0"/>
                          <a:ea typeface="Calibri" panose="020F0502020204030204" pitchFamily="34" charset="0"/>
                          <a:cs typeface="Times New Roman" panose="02020603050405020304" pitchFamily="18" charset="0"/>
                        </a:rPr>
                        <a:t>memuaskan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348631"/>
                  </a:ext>
                </a:extLst>
              </a:tr>
            </a:tbl>
          </a:graphicData>
        </a:graphic>
      </p:graphicFrame>
      <p:graphicFrame>
        <p:nvGraphicFramePr>
          <p:cNvPr id="12" name="Table 11"/>
          <p:cNvGraphicFramePr>
            <a:graphicFrameLocks noGrp="1"/>
          </p:cNvGraphicFramePr>
          <p:nvPr>
            <p:extLst/>
          </p:nvPr>
        </p:nvGraphicFramePr>
        <p:xfrm>
          <a:off x="596877" y="2763319"/>
          <a:ext cx="3594123" cy="3964106"/>
        </p:xfrm>
        <a:graphic>
          <a:graphicData uri="http://schemas.openxmlformats.org/drawingml/2006/table">
            <a:tbl>
              <a:tblPr firstRow="1" firstCol="1" bandRow="1"/>
              <a:tblGrid>
                <a:gridCol w="281049">
                  <a:extLst>
                    <a:ext uri="{9D8B030D-6E8A-4147-A177-3AD203B41FA5}">
                      <a16:colId xmlns:a16="http://schemas.microsoft.com/office/drawing/2014/main" val="2505414441"/>
                    </a:ext>
                  </a:extLst>
                </a:gridCol>
                <a:gridCol w="753643">
                  <a:extLst>
                    <a:ext uri="{9D8B030D-6E8A-4147-A177-3AD203B41FA5}">
                      <a16:colId xmlns:a16="http://schemas.microsoft.com/office/drawing/2014/main" val="3066089307"/>
                    </a:ext>
                  </a:extLst>
                </a:gridCol>
                <a:gridCol w="2559431">
                  <a:extLst>
                    <a:ext uri="{9D8B030D-6E8A-4147-A177-3AD203B41FA5}">
                      <a16:colId xmlns:a16="http://schemas.microsoft.com/office/drawing/2014/main" val="1223065825"/>
                    </a:ext>
                  </a:extLst>
                </a:gridCol>
              </a:tblGrid>
              <a:tr h="156930">
                <a:tc>
                  <a:txBody>
                    <a:bodyPr/>
                    <a:lstStyle/>
                    <a:p>
                      <a:pPr marL="0" marR="0" algn="ctr">
                        <a:lnSpc>
                          <a:spcPct val="115000"/>
                        </a:lnSpc>
                        <a:spcBef>
                          <a:spcPts val="60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No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Aspek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Indikator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968854"/>
                  </a:ext>
                </a:extLst>
              </a:tr>
              <a:tr h="697412">
                <a:tc>
                  <a:txBody>
                    <a:bodyPr/>
                    <a:lstStyle/>
                    <a:p>
                      <a:pPr marL="0" marR="0" algn="ctr">
                        <a:lnSpc>
                          <a:spcPct val="115000"/>
                        </a:lnSpc>
                        <a:spcBef>
                          <a:spcPts val="60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Orientasi Pelayanan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1" indent="-171450" algn="l">
                        <a:lnSpc>
                          <a:spcPct val="100000"/>
                        </a:lnSpc>
                        <a:spcBef>
                          <a:spcPts val="0"/>
                        </a:spcBef>
                        <a:spcAft>
                          <a:spcPts val="0"/>
                        </a:spcAft>
                        <a:buFont typeface="+mj-lt"/>
                        <a:buAutoNum type="arabicPeriod"/>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Sikap</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perilaku</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terhadap</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atasan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1" indent="-171450" algn="l">
                        <a:lnSpc>
                          <a:spcPct val="100000"/>
                        </a:lnSpc>
                        <a:spcBef>
                          <a:spcPts val="0"/>
                        </a:spcBef>
                        <a:spcAft>
                          <a:spcPts val="0"/>
                        </a:spcAft>
                        <a:buFont typeface="+mj-lt"/>
                        <a:buAutoNum type="arabicPeriod"/>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Sikap</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perilaku</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terhadap</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kolega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1" indent="-171450" algn="l">
                        <a:lnSpc>
                          <a:spcPct val="100000"/>
                        </a:lnSpc>
                        <a:spcBef>
                          <a:spcPts val="0"/>
                        </a:spcBef>
                        <a:spcAft>
                          <a:spcPts val="0"/>
                        </a:spcAft>
                        <a:buFont typeface="+mj-lt"/>
                        <a:buAutoNum type="arabicPeriod"/>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Sikap</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perilaku</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terhadapstakeholder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1" indent="-171450" algn="l">
                        <a:lnSpc>
                          <a:spcPct val="100000"/>
                        </a:lnSpc>
                        <a:spcBef>
                          <a:spcPts val="0"/>
                        </a:spcBef>
                        <a:spcAft>
                          <a:spcPts val="0"/>
                        </a:spcAft>
                        <a:buFont typeface="+mj-lt"/>
                        <a:buAutoNum type="arabicPeriod"/>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Sikap</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perilaku</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kerja</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dalam</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memberikan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pelayanan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kepada</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yang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dilayani</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845806"/>
                  </a:ext>
                </a:extLst>
              </a:tr>
              <a:tr h="605168">
                <a:tc>
                  <a:txBody>
                    <a:bodyPr/>
                    <a:lstStyle/>
                    <a:p>
                      <a:pPr marL="0" marR="0" algn="ctr">
                        <a:lnSpc>
                          <a:spcPct val="115000"/>
                        </a:lnSpc>
                        <a:spcBef>
                          <a:spcPts val="60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a:t>
                      </a: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Integritas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1" indent="-171450" algn="l">
                        <a:lnSpc>
                          <a:spcPct val="100000"/>
                        </a:lnSpc>
                        <a:spcBef>
                          <a:spcPts val="0"/>
                        </a:spcBef>
                        <a:spcAft>
                          <a:spcPts val="0"/>
                        </a:spcAft>
                        <a:buFont typeface="+mj-lt"/>
                        <a:buAutoNum type="arabicPeriod"/>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Kemampuan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untuk</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bertindak</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sesuai</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nilai</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norma</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etika</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di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dalam</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organisasi</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1" indent="-171450" algn="l">
                        <a:lnSpc>
                          <a:spcPct val="100000"/>
                        </a:lnSpc>
                        <a:spcBef>
                          <a:spcPts val="0"/>
                        </a:spcBef>
                        <a:spcAft>
                          <a:spcPts val="0"/>
                        </a:spcAft>
                        <a:buFont typeface="+mj-lt"/>
                        <a:buAutoNum type="arabicPeriod"/>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Kemampuan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untuk</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bertindak</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sesuai</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nilai</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norma</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etika</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di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luar</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organisasi</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966233"/>
                  </a:ext>
                </a:extLst>
              </a:tr>
              <a:tr h="614032">
                <a:tc>
                  <a:txBody>
                    <a:bodyPr/>
                    <a:lstStyle/>
                    <a:p>
                      <a:pPr marL="0" marR="0" algn="ctr">
                        <a:lnSpc>
                          <a:spcPct val="115000"/>
                        </a:lnSpc>
                        <a:spcBef>
                          <a:spcPts val="60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Komitmen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1" indent="-138113" algn="l">
                        <a:lnSpc>
                          <a:spcPct val="100000"/>
                        </a:lnSpc>
                        <a:spcBef>
                          <a:spcPts val="0"/>
                        </a:spcBef>
                        <a:spcAft>
                          <a:spcPts val="0"/>
                        </a:spcAft>
                        <a:buFont typeface="+mj-lt"/>
                        <a:buAutoNum type="arabicPeriod"/>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Kemampuan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untuk</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menyelaraskan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sikap</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tindakan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1" indent="-138113" algn="l">
                        <a:lnSpc>
                          <a:spcPct val="100000"/>
                        </a:lnSpc>
                        <a:spcBef>
                          <a:spcPts val="0"/>
                        </a:spcBef>
                        <a:spcAft>
                          <a:spcPts val="0"/>
                        </a:spcAft>
                        <a:buFont typeface="+mj-lt"/>
                        <a:buAutoNum type="arabicPeriod"/>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Menutamakan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kepentingan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dinas</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dari</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pada</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kepentingan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diri</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sendiri</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seseorang</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atau</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golongan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641696"/>
                  </a:ext>
                </a:extLst>
              </a:tr>
              <a:tr h="457200">
                <a:tc>
                  <a:txBody>
                    <a:bodyPr/>
                    <a:lstStyle/>
                    <a:p>
                      <a:pPr marL="0" marR="0" algn="ctr">
                        <a:lnSpc>
                          <a:spcPct val="115000"/>
                        </a:lnSpc>
                        <a:spcBef>
                          <a:spcPts val="60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Disiplin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1" indent="0" algn="l">
                        <a:lnSpc>
                          <a:spcPct val="100000"/>
                        </a:lnSpc>
                        <a:spcBef>
                          <a:spcPts val="0"/>
                        </a:spcBef>
                        <a:spcAft>
                          <a:spcPts val="0"/>
                        </a:spcAft>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Kesangupan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untuk</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mentaati</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kewajiban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menghindari</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larangan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yang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ditentukan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dalam</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peraturan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perundang-undangan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23560"/>
                  </a:ext>
                </a:extLst>
              </a:tr>
              <a:tr h="1066800">
                <a:tc>
                  <a:txBody>
                    <a:bodyPr/>
                    <a:lstStyle/>
                    <a:p>
                      <a:pPr marL="0" marR="0" algn="ctr">
                        <a:lnSpc>
                          <a:spcPct val="115000"/>
                        </a:lnSpc>
                        <a:spcBef>
                          <a:spcPts val="60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Kerja sama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1" indent="-138113" algn="l">
                        <a:lnSpc>
                          <a:spcPct val="100000"/>
                        </a:lnSpc>
                        <a:spcBef>
                          <a:spcPts val="0"/>
                        </a:spcBef>
                        <a:spcAft>
                          <a:spcPts val="0"/>
                        </a:spcAft>
                        <a:buFont typeface="+mj-lt"/>
                        <a:buAutoNum type="arabicPeriod"/>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kemampuan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untuk</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bekerjasama</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dengan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atasan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1" indent="-138113" algn="l">
                        <a:lnSpc>
                          <a:spcPct val="100000"/>
                        </a:lnSpc>
                        <a:spcBef>
                          <a:spcPts val="0"/>
                        </a:spcBef>
                        <a:spcAft>
                          <a:spcPts val="0"/>
                        </a:spcAft>
                        <a:buFont typeface="+mj-lt"/>
                        <a:buAutoNum type="arabicPeriod"/>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kemampuan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untuk</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bekerjasama</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dengan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rekan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kerja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1" indent="-138113" algn="l">
                        <a:lnSpc>
                          <a:spcPct val="100000"/>
                        </a:lnSpc>
                        <a:spcBef>
                          <a:spcPts val="0"/>
                        </a:spcBef>
                        <a:spcAft>
                          <a:spcPts val="0"/>
                        </a:spcAft>
                        <a:buFont typeface="+mj-lt"/>
                        <a:buAutoNum type="arabicPeriod"/>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kemampuan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untuk</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bekerjasama</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dengan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bawahan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1" indent="-138113" algn="l">
                        <a:lnSpc>
                          <a:spcPct val="100000"/>
                        </a:lnSpc>
                        <a:spcBef>
                          <a:spcPts val="0"/>
                        </a:spcBef>
                        <a:spcAft>
                          <a:spcPts val="0"/>
                        </a:spcAft>
                        <a:buFont typeface="+mj-lt"/>
                        <a:buAutoNum type="arabicPeriod"/>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kemampuan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untuk</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bekerjasama</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dengan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i="1" dirty="0">
                          <a:effectLst/>
                          <a:latin typeface="Arial" panose="020B0604020202020204" pitchFamily="34" charset="0"/>
                          <a:ea typeface="Times New Roman" panose="02020603050405020304" pitchFamily="18" charset="0"/>
                          <a:cs typeface="Times New Roman" panose="02020603050405020304" pitchFamily="18" charset="0"/>
                        </a:rPr>
                        <a:t>stakeholde</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775226"/>
                  </a:ext>
                </a:extLst>
              </a:tr>
              <a:tr h="287706">
                <a:tc>
                  <a:txBody>
                    <a:bodyPr/>
                    <a:lstStyle/>
                    <a:p>
                      <a:pPr marL="0" marR="0" algn="ctr">
                        <a:lnSpc>
                          <a:spcPct val="115000"/>
                        </a:lnSpc>
                        <a:spcBef>
                          <a:spcPts val="60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Kepemimpinan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1" indent="0" algn="l">
                        <a:lnSpc>
                          <a:spcPct val="100000"/>
                        </a:lnSpc>
                        <a:spcBef>
                          <a:spcPts val="0"/>
                        </a:spcBef>
                        <a:spcAft>
                          <a:spcPts val="0"/>
                        </a:spcAft>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Kemampuan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kemauan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PNS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untuk</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memotivasi</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mempengaruhi</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bawahan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atau</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orang lain.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73" marR="51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444056"/>
                  </a:ext>
                </a:extLst>
              </a:tr>
            </a:tbl>
          </a:graphicData>
        </a:graphic>
      </p:graphicFrame>
    </p:spTree>
    <p:extLst>
      <p:ext uri="{BB962C8B-B14F-4D97-AF65-F5344CB8AC3E}">
        <p14:creationId xmlns:p14="http://schemas.microsoft.com/office/powerpoint/2010/main" val="12383146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4160" y="152400"/>
            <a:ext cx="6600840" cy="500066"/>
          </a:xfrm>
        </p:spPr>
        <p:txBody>
          <a:bodyPr/>
          <a:lstStyle/>
          <a:p>
            <a:r>
              <a:rPr lang="en-US" sz="2000" dirty="0" err="1"/>
              <a:t>Contoh</a:t>
            </a:r>
            <a:r>
              <a:rPr lang="en-US" sz="2000" dirty="0"/>
              <a:t> </a:t>
            </a:r>
            <a:r>
              <a:rPr lang="en-US" sz="2000" dirty="0" err="1"/>
              <a:t>Penerapan</a:t>
            </a:r>
            <a:r>
              <a:rPr lang="en-US" sz="2000" dirty="0"/>
              <a:t> STAR </a:t>
            </a:r>
            <a:r>
              <a:rPr lang="en-US" sz="2000" dirty="0" err="1"/>
              <a:t>untuk</a:t>
            </a:r>
            <a:r>
              <a:rPr lang="en-US" sz="2000" dirty="0"/>
              <a:t> </a:t>
            </a:r>
            <a:r>
              <a:rPr lang="en-US" sz="2000" dirty="0" err="1"/>
              <a:t>penilaian</a:t>
            </a:r>
            <a:r>
              <a:rPr lang="en-US" sz="2000" dirty="0"/>
              <a:t> </a:t>
            </a:r>
            <a:r>
              <a:rPr lang="en-US" sz="2000" dirty="0" err="1"/>
              <a:t>setiap</a:t>
            </a:r>
            <a:r>
              <a:rPr lang="en-US" sz="2000" dirty="0"/>
              <a:t> </a:t>
            </a:r>
            <a:r>
              <a:rPr lang="en-US" sz="2000" dirty="0" err="1"/>
              <a:t>aspek</a:t>
            </a:r>
            <a:r>
              <a:rPr lang="en-US" sz="2000" dirty="0"/>
              <a:t> </a:t>
            </a:r>
            <a:r>
              <a:rPr lang="en-US" sz="2000" dirty="0" err="1"/>
              <a:t>perilaku</a:t>
            </a:r>
            <a:r>
              <a:rPr lang="en-US" sz="2000" dirty="0"/>
              <a:t> </a:t>
            </a:r>
            <a:r>
              <a:rPr lang="en-US" sz="2000" dirty="0" err="1"/>
              <a:t>kerja</a:t>
            </a:r>
            <a:endParaRPr lang="en-US" sz="2000" dirty="0"/>
          </a:p>
        </p:txBody>
      </p:sp>
      <p:graphicFrame>
        <p:nvGraphicFramePr>
          <p:cNvPr id="5" name="Content Placeholder 4"/>
          <p:cNvGraphicFramePr>
            <a:graphicFrameLocks noGrp="1"/>
          </p:cNvGraphicFramePr>
          <p:nvPr>
            <p:ph idx="1"/>
            <p:extLst/>
          </p:nvPr>
        </p:nvGraphicFramePr>
        <p:xfrm>
          <a:off x="1295400" y="1613597"/>
          <a:ext cx="7467599" cy="4977384"/>
        </p:xfrm>
        <a:graphic>
          <a:graphicData uri="http://schemas.openxmlformats.org/drawingml/2006/table">
            <a:tbl>
              <a:tblPr firstRow="1" firstCol="1" bandRow="1"/>
              <a:tblGrid>
                <a:gridCol w="622300">
                  <a:extLst>
                    <a:ext uri="{9D8B030D-6E8A-4147-A177-3AD203B41FA5}">
                      <a16:colId xmlns:a16="http://schemas.microsoft.com/office/drawing/2014/main" val="2887847093"/>
                    </a:ext>
                  </a:extLst>
                </a:gridCol>
                <a:gridCol w="2022474">
                  <a:extLst>
                    <a:ext uri="{9D8B030D-6E8A-4147-A177-3AD203B41FA5}">
                      <a16:colId xmlns:a16="http://schemas.microsoft.com/office/drawing/2014/main" val="812396579"/>
                    </a:ext>
                  </a:extLst>
                </a:gridCol>
                <a:gridCol w="4822825">
                  <a:extLst>
                    <a:ext uri="{9D8B030D-6E8A-4147-A177-3AD203B41FA5}">
                      <a16:colId xmlns:a16="http://schemas.microsoft.com/office/drawing/2014/main" val="840994243"/>
                    </a:ext>
                  </a:extLst>
                </a:gridCol>
              </a:tblGrid>
              <a:tr h="212549">
                <a:tc>
                  <a:txBody>
                    <a:bodyPr/>
                    <a:lstStyle/>
                    <a:p>
                      <a:pPr marL="0" marR="0" algn="ctr">
                        <a:lnSpc>
                          <a:spcPct val="115000"/>
                        </a:lnSpc>
                        <a:spcBef>
                          <a:spcPts val="600"/>
                        </a:spcBef>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114" marR="61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Aspek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114" marR="61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Uraian   S T A 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114" marR="61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886816"/>
                  </a:ext>
                </a:extLst>
              </a:tr>
              <a:tr h="1818746">
                <a:tc>
                  <a:txBody>
                    <a:bodyPr/>
                    <a:lstStyle/>
                    <a:p>
                      <a:pPr marL="0" marR="0" algn="ctr">
                        <a:lnSpc>
                          <a:spcPct val="115000"/>
                        </a:lnSpc>
                        <a:spcBef>
                          <a:spcPts val="60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114" marR="61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Orientasi</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Pelayanan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114" marR="61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8260" marR="0" algn="just">
                        <a:lnSpc>
                          <a:spcPct val="107000"/>
                        </a:lnSpc>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Menjelang akhir tahun semua sibuk dengan pekerjaan masing-masing untuk menyelesaikan target SKP. Untuk itu diminta atasan menyelesaikan pekerjaan pada akhir minggu (=</a:t>
                      </a:r>
                      <a:r>
                        <a:rPr lang="en-US" sz="1200" i="1">
                          <a:effectLst/>
                          <a:latin typeface="Arial" panose="020B0604020202020204" pitchFamily="34" charset="0"/>
                          <a:ea typeface="Times New Roman" panose="02020603050405020304" pitchFamily="18" charset="0"/>
                          <a:cs typeface="Times New Roman" panose="02020603050405020304" pitchFamily="18" charset="0"/>
                        </a:rPr>
                        <a:t>Task</a:t>
                      </a:r>
                      <a:r>
                        <a:rPr lang="en-US" sz="1200">
                          <a:effectLst/>
                          <a:latin typeface="Arial" panose="020B0604020202020204" pitchFamily="34" charset="0"/>
                          <a:ea typeface="Times New Roman" panose="02020603050405020304" pitchFamily="18" charset="0"/>
                          <a:cs typeface="Times New Roman" panose="02020603050405020304" pitchFamily="18" charset="0"/>
                        </a:rPr>
                        <a:t>) dan  saya butuh dukungan beliau yang bertugas menyiapkan administrasi yang sebetulnya beliau harusnya libur(=</a:t>
                      </a:r>
                      <a:r>
                        <a:rPr lang="en-US" sz="1200" i="1">
                          <a:effectLst/>
                          <a:latin typeface="Arial" panose="020B0604020202020204" pitchFamily="34" charset="0"/>
                          <a:ea typeface="Times New Roman" panose="02020603050405020304" pitchFamily="18" charset="0"/>
                          <a:cs typeface="Times New Roman" panose="02020603050405020304" pitchFamily="18" charset="0"/>
                        </a:rPr>
                        <a:t>Situaton</a:t>
                      </a:r>
                      <a:r>
                        <a:rPr lang="en-US" sz="1200">
                          <a:effectLst/>
                          <a:latin typeface="Arial" panose="020B0604020202020204" pitchFamily="34" charset="0"/>
                          <a:ea typeface="Times New Roman" panose="02020603050405020304" pitchFamily="18" charset="0"/>
                          <a:cs typeface="Times New Roman" panose="02020603050405020304" pitchFamily="18" charset="0"/>
                        </a:rPr>
                        <a:t>). Namun ketika saya katakana butuh dukungan beliau dengan ringan menyatakan akan membantu dan hadir ke kantor agar tugas saya  juga bisa selesai tuntas.(=</a:t>
                      </a:r>
                      <a:r>
                        <a:rPr lang="en-US" sz="1200" i="1">
                          <a:effectLst/>
                          <a:latin typeface="Arial" panose="020B0604020202020204" pitchFamily="34" charset="0"/>
                          <a:ea typeface="Times New Roman" panose="02020603050405020304" pitchFamily="18" charset="0"/>
                          <a:cs typeface="Times New Roman" panose="02020603050405020304" pitchFamily="18" charset="0"/>
                        </a:rPr>
                        <a:t>Action</a:t>
                      </a:r>
                      <a:r>
                        <a:rPr lang="en-US" sz="1200">
                          <a:effectLst/>
                          <a:latin typeface="Arial" panose="020B0604020202020204" pitchFamily="34" charset="0"/>
                          <a:ea typeface="Times New Roman" panose="02020603050405020304" pitchFamily="18" charset="0"/>
                          <a:cs typeface="Times New Roman" panose="02020603050405020304" pitchFamily="18" charset="0"/>
                        </a:rPr>
                        <a:t>). Pekerjaan bisa diselesaikan dengan baik. Beliau kemudian membuat prosedur untuk memastikan bahwa staf adminstrasi  wajib hadir ke kantor bila diperlukan meski  hari libur. (=</a:t>
                      </a:r>
                      <a:r>
                        <a:rPr lang="en-US" sz="1200" i="1">
                          <a:effectLst/>
                          <a:latin typeface="Arial" panose="020B0604020202020204" pitchFamily="34" charset="0"/>
                          <a:ea typeface="Times New Roman" panose="02020603050405020304" pitchFamily="18" charset="0"/>
                          <a:cs typeface="Times New Roman" panose="02020603050405020304" pitchFamily="18" charset="0"/>
                        </a:rPr>
                        <a:t>Result</a:t>
                      </a:r>
                      <a:r>
                        <a:rPr lang="en-US"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48260" marR="0" algn="just">
                        <a:lnSpc>
                          <a:spcPct val="107000"/>
                        </a:lnSpc>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114" marR="61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198395"/>
                  </a:ext>
                </a:extLst>
              </a:tr>
              <a:tr h="1824766">
                <a:tc>
                  <a:txBody>
                    <a:bodyPr/>
                    <a:lstStyle/>
                    <a:p>
                      <a:pPr marL="0" marR="0" algn="ctr">
                        <a:lnSpc>
                          <a:spcPct val="115000"/>
                        </a:lnSpc>
                        <a:spcBef>
                          <a:spcPts val="60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114" marR="61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Integritas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114" marR="61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8260" marR="0" algn="just">
                        <a:lnSpc>
                          <a:spcPct val="107000"/>
                        </a:lnSpc>
                        <a:spcBef>
                          <a:spcPts val="0"/>
                        </a:spcBef>
                        <a:spcAft>
                          <a:spcPts val="0"/>
                        </a:spcAft>
                      </a:pP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Beliau</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di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tugaskan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KASN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ke</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Balikpapan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pada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Nopember</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2015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untuk</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menghadiri</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proses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pemilihan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pejabat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tinggi</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provinsi</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Kaltim</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Task</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Ketika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baru</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datang</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beliau</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ditawari</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pilihan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buah</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tangan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yang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akan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disiapkan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untuk</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pulangnya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besok</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Situation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Secara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tegas</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namun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dengan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Bahasa yang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sopan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beliau</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menolak</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untuk</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menerima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apapun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Action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Protokol</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yang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mengurus</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kemudian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melaporkan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kepada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atasan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peristiwa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tersebut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cukup</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surprise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bagi</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mereka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Akhirnya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sejak</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saat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itu</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peristiwa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tersebut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menjadi</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acuan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dijadikan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SOP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dilingkungan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pemda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untuk</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tidak</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menawar</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memberi</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apapun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kepada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tamu</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pejabat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dari</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pusat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Result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8260" marR="0" algn="just">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8260" marR="0" algn="just">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14" marR="61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733894"/>
                  </a:ext>
                </a:extLst>
              </a:tr>
            </a:tbl>
          </a:graphicData>
        </a:graphic>
      </p:graphicFrame>
      <p:sp>
        <p:nvSpPr>
          <p:cNvPr id="4" name="Slide Number Placeholder 3"/>
          <p:cNvSpPr>
            <a:spLocks noGrp="1"/>
          </p:cNvSpPr>
          <p:nvPr>
            <p:ph type="sldNum" sz="quarter" idx="12"/>
          </p:nvPr>
        </p:nvSpPr>
        <p:spPr/>
        <p:txBody>
          <a:bodyPr/>
          <a:lstStyle/>
          <a:p>
            <a:fld id="{ADA26A5E-3722-473B-967E-D10D9FAA7FE5}" type="slidenum">
              <a:rPr lang="en-US" smtClean="0"/>
              <a:pPr/>
              <a:t>71</a:t>
            </a:fld>
            <a:endParaRPr lang="en-US"/>
          </a:p>
        </p:txBody>
      </p:sp>
      <p:sp>
        <p:nvSpPr>
          <p:cNvPr id="6" name="TextBox 5"/>
          <p:cNvSpPr txBox="1"/>
          <p:nvPr/>
        </p:nvSpPr>
        <p:spPr>
          <a:xfrm>
            <a:off x="1143000" y="1000780"/>
            <a:ext cx="7777190" cy="523220"/>
          </a:xfrm>
          <a:prstGeom prst="rect">
            <a:avLst/>
          </a:prstGeom>
          <a:noFill/>
        </p:spPr>
        <p:txBody>
          <a:bodyPr wrap="square" rtlCol="0">
            <a:spAutoFit/>
          </a:bodyPr>
          <a:lstStyle/>
          <a:p>
            <a:r>
              <a:rPr lang="en-US" sz="1400" dirty="0" err="1"/>
              <a:t>Untuk</a:t>
            </a:r>
            <a:r>
              <a:rPr lang="en-US" sz="1400" dirty="0"/>
              <a:t> </a:t>
            </a:r>
            <a:r>
              <a:rPr lang="en-US" sz="1400" dirty="0" err="1"/>
              <a:t>penilaian</a:t>
            </a:r>
            <a:r>
              <a:rPr lang="en-US" sz="1400" dirty="0"/>
              <a:t> </a:t>
            </a:r>
            <a:r>
              <a:rPr lang="en-US" sz="1400" dirty="0" err="1"/>
              <a:t>setiap</a:t>
            </a:r>
            <a:r>
              <a:rPr lang="en-US" sz="1400" dirty="0"/>
              <a:t> </a:t>
            </a:r>
            <a:r>
              <a:rPr lang="en-US" sz="1400" dirty="0" err="1"/>
              <a:t>aspek</a:t>
            </a:r>
            <a:r>
              <a:rPr lang="en-US" sz="1400" dirty="0"/>
              <a:t> </a:t>
            </a:r>
            <a:r>
              <a:rPr lang="en-US" sz="1400" dirty="0" err="1"/>
              <a:t>perilaku</a:t>
            </a:r>
            <a:r>
              <a:rPr lang="en-US" sz="1400" dirty="0"/>
              <a:t>, </a:t>
            </a:r>
            <a:r>
              <a:rPr lang="en-US" sz="1400" dirty="0" err="1"/>
              <a:t>harus</a:t>
            </a:r>
            <a:r>
              <a:rPr lang="en-US" sz="1400" dirty="0"/>
              <a:t> </a:t>
            </a:r>
            <a:r>
              <a:rPr lang="en-US" sz="1400" dirty="0" err="1"/>
              <a:t>disertai</a:t>
            </a:r>
            <a:r>
              <a:rPr lang="en-US" sz="1400" dirty="0"/>
              <a:t> </a:t>
            </a:r>
            <a:r>
              <a:rPr lang="en-US" sz="1400" dirty="0" err="1"/>
              <a:t>dengan</a:t>
            </a:r>
            <a:r>
              <a:rPr lang="en-US" sz="1400" dirty="0"/>
              <a:t> </a:t>
            </a:r>
            <a:r>
              <a:rPr lang="en-US" sz="1400" dirty="0" err="1"/>
              <a:t>penjelasan</a:t>
            </a:r>
            <a:r>
              <a:rPr lang="en-US" sz="1400" dirty="0"/>
              <a:t> </a:t>
            </a:r>
            <a:r>
              <a:rPr lang="en-US" sz="1400" dirty="0" err="1"/>
              <a:t>berupa</a:t>
            </a:r>
            <a:r>
              <a:rPr lang="en-US" sz="1400" dirty="0"/>
              <a:t> </a:t>
            </a:r>
            <a:r>
              <a:rPr lang="en-US" sz="1400" dirty="0" err="1"/>
              <a:t>uraian</a:t>
            </a:r>
            <a:r>
              <a:rPr lang="en-US" sz="1400" dirty="0"/>
              <a:t> STAR </a:t>
            </a:r>
            <a:r>
              <a:rPr lang="en-US" sz="1400" dirty="0" err="1"/>
              <a:t>sebagaimana</a:t>
            </a:r>
            <a:r>
              <a:rPr lang="en-US" sz="1400" dirty="0"/>
              <a:t> </a:t>
            </a:r>
            <a:r>
              <a:rPr lang="en-US" sz="1400" dirty="0" err="1"/>
              <a:t>contoh</a:t>
            </a:r>
            <a:r>
              <a:rPr lang="en-US" sz="1400" dirty="0"/>
              <a:t> </a:t>
            </a:r>
            <a:r>
              <a:rPr lang="en-US" sz="1400" dirty="0" err="1"/>
              <a:t>berikut</a:t>
            </a:r>
            <a:r>
              <a:rPr lang="en-US" sz="1400" dirty="0"/>
              <a:t>:  </a:t>
            </a:r>
          </a:p>
        </p:txBody>
      </p:sp>
    </p:spTree>
    <p:extLst>
      <p:ext uri="{BB962C8B-B14F-4D97-AF65-F5344CB8AC3E}">
        <p14:creationId xmlns:p14="http://schemas.microsoft.com/office/powerpoint/2010/main" val="3031757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66720" y="1066785"/>
            <a:ext cx="8743980" cy="990615"/>
          </a:xfrm>
        </p:spPr>
        <p:txBody>
          <a:bodyPr>
            <a:normAutofit/>
          </a:bodyPr>
          <a:lstStyle/>
          <a:p>
            <a:pPr lvl="0"/>
            <a:r>
              <a:rPr lang="en-SG" sz="1400" dirty="0" err="1"/>
              <a:t>Penilaian</a:t>
            </a:r>
            <a:r>
              <a:rPr lang="en-SG" sz="1400" dirty="0"/>
              <a:t> SKP </a:t>
            </a:r>
            <a:r>
              <a:rPr lang="en-SG" sz="1400" dirty="0" err="1"/>
              <a:t>dilakukan</a:t>
            </a:r>
            <a:r>
              <a:rPr lang="en-SG" sz="1400" dirty="0"/>
              <a:t> </a:t>
            </a:r>
            <a:r>
              <a:rPr lang="en-SG" sz="1400" dirty="0" err="1"/>
              <a:t>dengan</a:t>
            </a:r>
            <a:r>
              <a:rPr lang="en-SG" sz="1400" dirty="0"/>
              <a:t> </a:t>
            </a:r>
            <a:r>
              <a:rPr lang="en-SG" sz="1400" dirty="0" err="1"/>
              <a:t>menghitung</a:t>
            </a:r>
            <a:r>
              <a:rPr lang="en-SG" sz="1400" dirty="0"/>
              <a:t> </a:t>
            </a:r>
            <a:r>
              <a:rPr lang="en-SG" sz="1400" dirty="0" err="1"/>
              <a:t>tingkat</a:t>
            </a:r>
            <a:r>
              <a:rPr lang="en-SG" sz="1400" dirty="0"/>
              <a:t> </a:t>
            </a:r>
            <a:r>
              <a:rPr lang="en-SG" sz="1400" dirty="0" err="1"/>
              <a:t>capaian</a:t>
            </a:r>
            <a:r>
              <a:rPr lang="en-SG" sz="1400" dirty="0"/>
              <a:t> SKP  </a:t>
            </a:r>
            <a:r>
              <a:rPr lang="en-SG" sz="1400" dirty="0" err="1"/>
              <a:t>untuk</a:t>
            </a:r>
            <a:r>
              <a:rPr lang="en-SG" sz="1400" dirty="0"/>
              <a:t> </a:t>
            </a:r>
            <a:r>
              <a:rPr lang="en-SG" sz="1400" dirty="0" err="1"/>
              <a:t>setiap</a:t>
            </a:r>
            <a:r>
              <a:rPr lang="en-SG" sz="1400" dirty="0"/>
              <a:t> </a:t>
            </a:r>
            <a:r>
              <a:rPr lang="en-SG" sz="1400" dirty="0" err="1"/>
              <a:t>kegiatan</a:t>
            </a:r>
            <a:r>
              <a:rPr lang="en-SG" sz="1400" dirty="0"/>
              <a:t> </a:t>
            </a:r>
            <a:r>
              <a:rPr lang="en-SG" sz="1400" dirty="0" err="1"/>
              <a:t>tugas</a:t>
            </a:r>
            <a:r>
              <a:rPr lang="en-SG" sz="1400" dirty="0"/>
              <a:t> </a:t>
            </a:r>
            <a:r>
              <a:rPr lang="en-SG" sz="1400" dirty="0" err="1"/>
              <a:t>jabatan</a:t>
            </a:r>
            <a:r>
              <a:rPr lang="en-SG" sz="1400" dirty="0"/>
              <a:t>, yang </a:t>
            </a:r>
            <a:r>
              <a:rPr lang="en-SG" sz="1400" dirty="0" err="1"/>
              <a:t>diukur</a:t>
            </a:r>
            <a:r>
              <a:rPr lang="en-SG" sz="1400" dirty="0"/>
              <a:t> </a:t>
            </a:r>
            <a:r>
              <a:rPr lang="en-SG" sz="1400" dirty="0" err="1"/>
              <a:t>dengan</a:t>
            </a:r>
            <a:r>
              <a:rPr lang="en-SG" sz="1400" dirty="0"/>
              <a:t> 4 (</a:t>
            </a:r>
            <a:r>
              <a:rPr lang="en-SG" sz="1400" dirty="0" err="1"/>
              <a:t>empat</a:t>
            </a:r>
            <a:r>
              <a:rPr lang="en-SG" sz="1400" dirty="0"/>
              <a:t>) </a:t>
            </a:r>
            <a:r>
              <a:rPr lang="en-SG" sz="1400" dirty="0" err="1"/>
              <a:t>aspek</a:t>
            </a:r>
            <a:r>
              <a:rPr lang="en-SG" sz="1400" dirty="0"/>
              <a:t> </a:t>
            </a:r>
            <a:r>
              <a:rPr lang="en-SG" sz="1400" dirty="0" err="1"/>
              <a:t>yaitu</a:t>
            </a:r>
            <a:r>
              <a:rPr lang="en-SG" sz="1400" dirty="0"/>
              <a:t>: </a:t>
            </a:r>
            <a:r>
              <a:rPr lang="en-SG" sz="1400" dirty="0" err="1"/>
              <a:t>kuantitas</a:t>
            </a:r>
            <a:r>
              <a:rPr lang="en-SG" sz="1400" dirty="0"/>
              <a:t>, </a:t>
            </a:r>
            <a:r>
              <a:rPr lang="en-SG" sz="1400" dirty="0" err="1"/>
              <a:t>kualitas</a:t>
            </a:r>
            <a:r>
              <a:rPr lang="en-SG" sz="1400" dirty="0"/>
              <a:t>, </a:t>
            </a:r>
            <a:r>
              <a:rPr lang="en-SG" sz="1400" dirty="0" err="1"/>
              <a:t>waktu</a:t>
            </a:r>
            <a:r>
              <a:rPr lang="en-SG" sz="1400" dirty="0"/>
              <a:t> </a:t>
            </a:r>
            <a:r>
              <a:rPr lang="en-SG" sz="1400" dirty="0" err="1"/>
              <a:t>dan</a:t>
            </a:r>
            <a:r>
              <a:rPr lang="en-SG" sz="1400" dirty="0"/>
              <a:t> </a:t>
            </a:r>
            <a:r>
              <a:rPr lang="en-SG" sz="1400" dirty="0" err="1"/>
              <a:t>biaya</a:t>
            </a:r>
            <a:r>
              <a:rPr lang="en-SG" sz="1400" dirty="0"/>
              <a:t>.</a:t>
            </a:r>
            <a:endParaRPr lang="en-US" sz="1400" dirty="0"/>
          </a:p>
        </p:txBody>
      </p:sp>
      <p:sp>
        <p:nvSpPr>
          <p:cNvPr id="4" name="Slide Number Placeholder 3"/>
          <p:cNvSpPr>
            <a:spLocks noGrp="1"/>
          </p:cNvSpPr>
          <p:nvPr>
            <p:ph type="sldNum" sz="quarter" idx="12"/>
          </p:nvPr>
        </p:nvSpPr>
        <p:spPr/>
        <p:txBody>
          <a:bodyPr/>
          <a:lstStyle/>
          <a:p>
            <a:fld id="{ADA26A5E-3722-473B-967E-D10D9FAA7FE5}" type="slidenum">
              <a:rPr lang="en-US" smtClean="0"/>
              <a:pPr/>
              <a:t>72</a:t>
            </a:fld>
            <a:endParaRPr lang="en-US"/>
          </a:p>
        </p:txBody>
      </p:sp>
      <p:sp>
        <p:nvSpPr>
          <p:cNvPr id="5" name="Rectangle 4"/>
          <p:cNvSpPr/>
          <p:nvPr/>
        </p:nvSpPr>
        <p:spPr>
          <a:xfrm>
            <a:off x="6643680" y="214290"/>
            <a:ext cx="2767020" cy="436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Penilaian</a:t>
            </a:r>
            <a:r>
              <a:rPr lang="en-US" b="1" dirty="0"/>
              <a:t>  SKP (60%)</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7960" y="1882140"/>
            <a:ext cx="4714240" cy="632460"/>
          </a:xfrm>
          <a:prstGeom prst="rect">
            <a:avLst/>
          </a:prstGeom>
          <a:noFill/>
        </p:spPr>
      </p:pic>
      <p:graphicFrame>
        <p:nvGraphicFramePr>
          <p:cNvPr id="8" name="Table 7"/>
          <p:cNvGraphicFramePr>
            <a:graphicFrameLocks noGrp="1"/>
          </p:cNvGraphicFramePr>
          <p:nvPr>
            <p:extLst/>
          </p:nvPr>
        </p:nvGraphicFramePr>
        <p:xfrm>
          <a:off x="1371600" y="2679954"/>
          <a:ext cx="4876800" cy="3873246"/>
        </p:xfrm>
        <a:graphic>
          <a:graphicData uri="http://schemas.openxmlformats.org/drawingml/2006/table">
            <a:tbl>
              <a:tblPr firstRow="1" firstCol="1" bandRow="1"/>
              <a:tblGrid>
                <a:gridCol w="419510">
                  <a:extLst>
                    <a:ext uri="{9D8B030D-6E8A-4147-A177-3AD203B41FA5}">
                      <a16:colId xmlns:a16="http://schemas.microsoft.com/office/drawing/2014/main" val="973121078"/>
                    </a:ext>
                  </a:extLst>
                </a:gridCol>
                <a:gridCol w="1104490">
                  <a:extLst>
                    <a:ext uri="{9D8B030D-6E8A-4147-A177-3AD203B41FA5}">
                      <a16:colId xmlns:a16="http://schemas.microsoft.com/office/drawing/2014/main" val="2461419950"/>
                    </a:ext>
                  </a:extLst>
                </a:gridCol>
                <a:gridCol w="3352800">
                  <a:extLst>
                    <a:ext uri="{9D8B030D-6E8A-4147-A177-3AD203B41FA5}">
                      <a16:colId xmlns:a16="http://schemas.microsoft.com/office/drawing/2014/main" val="3144364227"/>
                    </a:ext>
                  </a:extLst>
                </a:gridCol>
              </a:tblGrid>
              <a:tr h="0">
                <a:tc>
                  <a:txBody>
                    <a:bodyPr/>
                    <a:lstStyle/>
                    <a:p>
                      <a:pPr marL="0" marR="0" algn="ctr">
                        <a:lnSpc>
                          <a:spcPct val="115000"/>
                        </a:lnSpc>
                        <a:spcBef>
                          <a:spcPts val="600"/>
                        </a:spcBef>
                        <a:spcAft>
                          <a:spcPts val="0"/>
                        </a:spcAft>
                      </a:pPr>
                      <a:r>
                        <a:rPr lang="en-US" sz="1200" b="1">
                          <a:effectLst/>
                          <a:latin typeface="Arial" panose="020B0604020202020204" pitchFamily="34" charset="0"/>
                          <a:ea typeface="Times New Roman" panose="02020603050405020304" pitchFamily="18"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200" b="1">
                          <a:effectLst/>
                          <a:latin typeface="Arial" panose="020B0604020202020204" pitchFamily="34" charset="0"/>
                          <a:ea typeface="Times New Roman" panose="02020603050405020304" pitchFamily="18" charset="0"/>
                          <a:cs typeface="Times New Roman" panose="02020603050405020304" pitchFamily="18" charset="0"/>
                        </a:rPr>
                        <a:t>Kriteria Nilai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200" b="1">
                          <a:effectLst/>
                          <a:latin typeface="Arial" panose="020B0604020202020204" pitchFamily="34" charset="0"/>
                          <a:ea typeface="Times New Roman" panose="02020603050405020304" pitchFamily="18" charset="0"/>
                          <a:cs typeface="Times New Roman" panose="02020603050405020304" pitchFamily="18" charset="0"/>
                        </a:rPr>
                        <a:t>Keterangan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813681"/>
                  </a:ext>
                </a:extLst>
              </a:tr>
              <a:tr h="0">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91-100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Hasil kerja sempurna, dan pelayanan di atas tidak ada kesalahan, tidak ada revisi, standar yang ditentukan dan lain-lain.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701894"/>
                  </a:ext>
                </a:extLst>
              </a:tr>
              <a:tr h="0">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76-90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Hasil</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kerja</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mempunyai</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I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satu</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atau</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2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dua</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kesalahan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kecil</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tidak</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ada</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kesalahan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besar</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revisi</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pelayanan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sesuai</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standar</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yang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telah</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ditentukan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lain-lain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691231"/>
                  </a:ext>
                </a:extLst>
              </a:tr>
              <a:tr h="0">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61-75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Hasil</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kerja</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mempunyai</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3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tiga</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atau</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4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empat</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kesalahan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kecil</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tidak</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ada</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kesalahan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besar</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revisi</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pelayanan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cukup</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memenuhi</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standar</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yang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ditentukan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lain-lain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813332"/>
                  </a:ext>
                </a:extLst>
              </a:tr>
              <a:tr h="0">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51-60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Hasil kerja mempunyai 5 (lima) kesalahan kecil dan ada kesalahan besar, revisi, dan pelayanan tidak cukup memenuhi standar yang ditentukan dan lain-lain.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766109"/>
                  </a:ext>
                </a:extLst>
              </a:tr>
              <a:tr h="0">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50 kebawah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Hasil</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kerja</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mempunyai</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lebih</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dari</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5 (lima)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kesalahan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kecil</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ada</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kesalahan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besar</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kurang</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memuaskan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revisi</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pelayanan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di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bawah</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standar</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yang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ditentukan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dan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lain-lain.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107456"/>
                  </a:ext>
                </a:extLst>
              </a:tr>
            </a:tbl>
          </a:graphicData>
        </a:graphic>
      </p:graphicFrame>
      <p:sp>
        <p:nvSpPr>
          <p:cNvPr id="10" name="Oval 9"/>
          <p:cNvSpPr/>
          <p:nvPr/>
        </p:nvSpPr>
        <p:spPr>
          <a:xfrm>
            <a:off x="1029320" y="1873377"/>
            <a:ext cx="4572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1</a:t>
            </a:r>
          </a:p>
        </p:txBody>
      </p:sp>
    </p:spTree>
    <p:extLst>
      <p:ext uri="{BB962C8B-B14F-4D97-AF65-F5344CB8AC3E}">
        <p14:creationId xmlns:p14="http://schemas.microsoft.com/office/powerpoint/2010/main" val="1361209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A26A5E-3722-473B-967E-D10D9FAA7FE5}" type="slidenum">
              <a:rPr lang="en-US" smtClean="0"/>
              <a:pPr/>
              <a:t>73</a:t>
            </a:fld>
            <a:endParaRPr lang="en-US"/>
          </a:p>
        </p:txBody>
      </p:sp>
      <p:pic>
        <p:nvPicPr>
          <p:cNvPr id="5" name="Picture 4"/>
          <p:cNvPicPr>
            <a:picLocks noChangeAspect="1"/>
          </p:cNvPicPr>
          <p:nvPr/>
        </p:nvPicPr>
        <p:blipFill>
          <a:blip r:embed="rId2"/>
          <a:stretch>
            <a:fillRect/>
          </a:stretch>
        </p:blipFill>
        <p:spPr>
          <a:xfrm>
            <a:off x="3590910" y="2564320"/>
            <a:ext cx="2895600" cy="2967990"/>
          </a:xfrm>
          <a:prstGeom prst="rect">
            <a:avLst/>
          </a:prstGeom>
        </p:spPr>
      </p:pic>
    </p:spTree>
    <p:extLst>
      <p:ext uri="{BB962C8B-B14F-4D97-AF65-F5344CB8AC3E}">
        <p14:creationId xmlns:p14="http://schemas.microsoft.com/office/powerpoint/2010/main" val="27561194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Coaching &amp; Counseling?</a:t>
            </a:r>
          </a:p>
        </p:txBody>
      </p:sp>
      <p:sp>
        <p:nvSpPr>
          <p:cNvPr id="4" name="Content Placeholder 3"/>
          <p:cNvSpPr>
            <a:spLocks noGrp="1"/>
          </p:cNvSpPr>
          <p:nvPr>
            <p:ph idx="1"/>
          </p:nvPr>
        </p:nvSpPr>
        <p:spPr/>
        <p:txBody>
          <a:bodyPr anchor="t">
            <a:normAutofit fontScale="92500"/>
          </a:bodyPr>
          <a:lstStyle/>
          <a:p>
            <a:pPr marL="1377950" lvl="0" indent="-1377950" algn="just" fontAlgn="auto">
              <a:spcBef>
                <a:spcPts val="0"/>
              </a:spcBef>
              <a:spcAft>
                <a:spcPts val="0"/>
              </a:spcAft>
              <a:buNone/>
              <a:tabLst>
                <a:tab pos="1377950" algn="l"/>
              </a:tabLst>
              <a:defRPr/>
            </a:pPr>
            <a:r>
              <a:rPr lang="en-US" sz="1800" b="1" dirty="0">
                <a:ln w="1905"/>
                <a:solidFill>
                  <a:srgbClr val="0070C0"/>
                </a:solidFill>
                <a:effectLst>
                  <a:outerShdw blurRad="38100" dist="38100" dir="2700000" algn="tl">
                    <a:srgbClr val="000000">
                      <a:alpha val="43137"/>
                    </a:srgbClr>
                  </a:outerShdw>
                </a:effectLst>
              </a:rPr>
              <a:t>Coaching  :</a:t>
            </a:r>
          </a:p>
          <a:p>
            <a:pPr marL="0" lvl="0" indent="0" algn="just" fontAlgn="auto">
              <a:lnSpc>
                <a:spcPct val="150000"/>
              </a:lnSpc>
              <a:spcBef>
                <a:spcPts val="0"/>
              </a:spcBef>
              <a:spcAft>
                <a:spcPts val="0"/>
              </a:spcAft>
              <a:buNone/>
              <a:defRPr/>
            </a:pPr>
            <a:r>
              <a:rPr lang="en-US" sz="1800" dirty="0" err="1">
                <a:solidFill>
                  <a:prstClr val="black"/>
                </a:solidFill>
              </a:rPr>
              <a:t>Komunikasi</a:t>
            </a:r>
            <a:r>
              <a:rPr lang="en-US" sz="1800" dirty="0">
                <a:solidFill>
                  <a:prstClr val="black"/>
                </a:solidFill>
              </a:rPr>
              <a:t> </a:t>
            </a:r>
            <a:r>
              <a:rPr lang="en-US" sz="1800" dirty="0" err="1">
                <a:solidFill>
                  <a:prstClr val="black"/>
                </a:solidFill>
              </a:rPr>
              <a:t>dua</a:t>
            </a:r>
            <a:r>
              <a:rPr lang="en-US" sz="1800" dirty="0">
                <a:solidFill>
                  <a:prstClr val="black"/>
                </a:solidFill>
              </a:rPr>
              <a:t> </a:t>
            </a:r>
            <a:r>
              <a:rPr lang="en-US" sz="1800" dirty="0" err="1">
                <a:solidFill>
                  <a:prstClr val="black"/>
                </a:solidFill>
              </a:rPr>
              <a:t>arah</a:t>
            </a:r>
            <a:r>
              <a:rPr lang="en-US" sz="1800" dirty="0">
                <a:solidFill>
                  <a:prstClr val="black"/>
                </a:solidFill>
              </a:rPr>
              <a:t> </a:t>
            </a:r>
            <a:r>
              <a:rPr lang="en-US" sz="1800" dirty="0" err="1">
                <a:solidFill>
                  <a:prstClr val="black"/>
                </a:solidFill>
              </a:rPr>
              <a:t>dalam</a:t>
            </a:r>
            <a:r>
              <a:rPr lang="en-US" sz="1800" dirty="0">
                <a:solidFill>
                  <a:prstClr val="black"/>
                </a:solidFill>
              </a:rPr>
              <a:t> </a:t>
            </a:r>
            <a:r>
              <a:rPr lang="en-US" sz="1800" dirty="0" err="1">
                <a:solidFill>
                  <a:prstClr val="black"/>
                </a:solidFill>
              </a:rPr>
              <a:t>rangka</a:t>
            </a:r>
            <a:r>
              <a:rPr lang="en-US" sz="1800" dirty="0">
                <a:solidFill>
                  <a:prstClr val="black"/>
                </a:solidFill>
              </a:rPr>
              <a:t> </a:t>
            </a:r>
            <a:r>
              <a:rPr lang="en-US" sz="1800" dirty="0" err="1">
                <a:solidFill>
                  <a:prstClr val="black"/>
                </a:solidFill>
              </a:rPr>
              <a:t>memberikan</a:t>
            </a:r>
            <a:r>
              <a:rPr lang="en-US" sz="1800" dirty="0">
                <a:solidFill>
                  <a:prstClr val="black"/>
                </a:solidFill>
              </a:rPr>
              <a:t> </a:t>
            </a:r>
            <a:r>
              <a:rPr lang="en-US" sz="1800" dirty="0" err="1">
                <a:solidFill>
                  <a:prstClr val="black"/>
                </a:solidFill>
              </a:rPr>
              <a:t>bimbingan</a:t>
            </a:r>
            <a:r>
              <a:rPr lang="en-US" sz="1800" dirty="0">
                <a:solidFill>
                  <a:prstClr val="black"/>
                </a:solidFill>
              </a:rPr>
              <a:t> </a:t>
            </a:r>
            <a:r>
              <a:rPr lang="en-US" sz="1800" dirty="0" err="1">
                <a:solidFill>
                  <a:prstClr val="black"/>
                </a:solidFill>
              </a:rPr>
              <a:t>perbaikan</a:t>
            </a:r>
            <a:r>
              <a:rPr lang="en-US" sz="1800" dirty="0">
                <a:solidFill>
                  <a:prstClr val="black"/>
                </a:solidFill>
              </a:rPr>
              <a:t> </a:t>
            </a:r>
            <a:r>
              <a:rPr lang="en-US" sz="1800" dirty="0" err="1">
                <a:solidFill>
                  <a:prstClr val="black"/>
                </a:solidFill>
              </a:rPr>
              <a:t>dan</a:t>
            </a:r>
            <a:r>
              <a:rPr lang="en-US" sz="1800" dirty="0">
                <a:solidFill>
                  <a:prstClr val="black"/>
                </a:solidFill>
              </a:rPr>
              <a:t> </a:t>
            </a:r>
            <a:r>
              <a:rPr lang="en-US" sz="1800" dirty="0" err="1">
                <a:solidFill>
                  <a:prstClr val="black"/>
                </a:solidFill>
              </a:rPr>
              <a:t>peningkatan</a:t>
            </a:r>
            <a:r>
              <a:rPr lang="en-US" sz="1800" dirty="0">
                <a:solidFill>
                  <a:prstClr val="black"/>
                </a:solidFill>
              </a:rPr>
              <a:t> </a:t>
            </a:r>
            <a:r>
              <a:rPr lang="en-US" sz="1800" dirty="0" err="1">
                <a:solidFill>
                  <a:prstClr val="black"/>
                </a:solidFill>
              </a:rPr>
              <a:t>kinerja</a:t>
            </a:r>
            <a:r>
              <a:rPr lang="en-US" sz="1800" dirty="0">
                <a:solidFill>
                  <a:prstClr val="black"/>
                </a:solidFill>
              </a:rPr>
              <a:t> </a:t>
            </a:r>
            <a:r>
              <a:rPr lang="en-US" sz="1800" dirty="0" err="1">
                <a:solidFill>
                  <a:prstClr val="black"/>
                </a:solidFill>
              </a:rPr>
              <a:t>dengan</a:t>
            </a:r>
            <a:r>
              <a:rPr lang="en-US" sz="1800" dirty="0">
                <a:solidFill>
                  <a:prstClr val="black"/>
                </a:solidFill>
              </a:rPr>
              <a:t> </a:t>
            </a:r>
            <a:r>
              <a:rPr lang="en-US" sz="1800" dirty="0" err="1">
                <a:solidFill>
                  <a:prstClr val="black"/>
                </a:solidFill>
              </a:rPr>
              <a:t>menggunakan</a:t>
            </a:r>
            <a:r>
              <a:rPr lang="en-US" sz="1800" dirty="0">
                <a:solidFill>
                  <a:prstClr val="black"/>
                </a:solidFill>
              </a:rPr>
              <a:t> </a:t>
            </a:r>
            <a:r>
              <a:rPr lang="en-US" sz="1800" dirty="0" err="1">
                <a:solidFill>
                  <a:prstClr val="black"/>
                </a:solidFill>
              </a:rPr>
              <a:t>teknik-teknik</a:t>
            </a:r>
            <a:r>
              <a:rPr lang="en-US" sz="1800" dirty="0">
                <a:solidFill>
                  <a:prstClr val="black"/>
                </a:solidFill>
              </a:rPr>
              <a:t> </a:t>
            </a:r>
            <a:r>
              <a:rPr lang="en-US" sz="1800" dirty="0" err="1">
                <a:solidFill>
                  <a:prstClr val="black"/>
                </a:solidFill>
              </a:rPr>
              <a:t>komunikasi</a:t>
            </a:r>
            <a:r>
              <a:rPr lang="en-US" sz="1800" dirty="0">
                <a:solidFill>
                  <a:prstClr val="black"/>
                </a:solidFill>
              </a:rPr>
              <a:t> </a:t>
            </a:r>
            <a:r>
              <a:rPr lang="en-US" sz="1800" dirty="0" err="1">
                <a:solidFill>
                  <a:prstClr val="black"/>
                </a:solidFill>
              </a:rPr>
              <a:t>pemberdayaan</a:t>
            </a:r>
            <a:r>
              <a:rPr lang="en-US" sz="1800" dirty="0">
                <a:solidFill>
                  <a:prstClr val="black"/>
                </a:solidFill>
              </a:rPr>
              <a:t>, yang </a:t>
            </a:r>
            <a:r>
              <a:rPr lang="en-US" sz="1800" dirty="0" err="1">
                <a:solidFill>
                  <a:prstClr val="black"/>
                </a:solidFill>
              </a:rPr>
              <a:t>bertujuan</a:t>
            </a:r>
            <a:r>
              <a:rPr lang="en-US" sz="1800" dirty="0">
                <a:solidFill>
                  <a:prstClr val="black"/>
                </a:solidFill>
              </a:rPr>
              <a:t> </a:t>
            </a:r>
            <a:r>
              <a:rPr lang="en-US" sz="1800" dirty="0" err="1">
                <a:solidFill>
                  <a:prstClr val="black"/>
                </a:solidFill>
              </a:rPr>
              <a:t>menggugah</a:t>
            </a:r>
            <a:r>
              <a:rPr lang="en-US" sz="1800" dirty="0">
                <a:solidFill>
                  <a:prstClr val="black"/>
                </a:solidFill>
              </a:rPr>
              <a:t> </a:t>
            </a:r>
            <a:r>
              <a:rPr lang="en-US" sz="1800" dirty="0" err="1">
                <a:solidFill>
                  <a:prstClr val="black"/>
                </a:solidFill>
              </a:rPr>
              <a:t>kesadaran</a:t>
            </a:r>
            <a:r>
              <a:rPr lang="en-US" sz="1800" dirty="0">
                <a:solidFill>
                  <a:prstClr val="black"/>
                </a:solidFill>
              </a:rPr>
              <a:t>  </a:t>
            </a:r>
            <a:r>
              <a:rPr lang="en-US" sz="1800" i="1" dirty="0" err="1">
                <a:solidFill>
                  <a:prstClr val="black"/>
                </a:solidFill>
              </a:rPr>
              <a:t>coachee</a:t>
            </a:r>
            <a:r>
              <a:rPr lang="en-US" sz="1800" i="1" dirty="0">
                <a:solidFill>
                  <a:prstClr val="black"/>
                </a:solidFill>
              </a:rPr>
              <a:t> </a:t>
            </a:r>
            <a:r>
              <a:rPr lang="en-US" sz="1800" dirty="0" err="1">
                <a:solidFill>
                  <a:prstClr val="black"/>
                </a:solidFill>
              </a:rPr>
              <a:t>akan</a:t>
            </a:r>
            <a:r>
              <a:rPr lang="en-US" sz="1800" dirty="0">
                <a:solidFill>
                  <a:prstClr val="black"/>
                </a:solidFill>
              </a:rPr>
              <a:t> </a:t>
            </a:r>
            <a:r>
              <a:rPr lang="en-US" sz="1800" dirty="0" err="1">
                <a:solidFill>
                  <a:prstClr val="black"/>
                </a:solidFill>
              </a:rPr>
              <a:t>perbaikan</a:t>
            </a:r>
            <a:r>
              <a:rPr lang="en-US" sz="1800" dirty="0">
                <a:solidFill>
                  <a:prstClr val="black"/>
                </a:solidFill>
              </a:rPr>
              <a:t> yang </a:t>
            </a:r>
            <a:r>
              <a:rPr lang="en-US" sz="1800" dirty="0" err="1">
                <a:solidFill>
                  <a:prstClr val="black"/>
                </a:solidFill>
              </a:rPr>
              <a:t>diharapkan</a:t>
            </a:r>
            <a:r>
              <a:rPr lang="en-US" sz="1800" dirty="0">
                <a:solidFill>
                  <a:prstClr val="black"/>
                </a:solidFill>
              </a:rPr>
              <a:t> </a:t>
            </a:r>
            <a:r>
              <a:rPr lang="en-US" sz="1800" dirty="0" err="1">
                <a:solidFill>
                  <a:prstClr val="black"/>
                </a:solidFill>
              </a:rPr>
              <a:t>serta</a:t>
            </a:r>
            <a:r>
              <a:rPr lang="en-US" sz="1800" dirty="0">
                <a:solidFill>
                  <a:prstClr val="black"/>
                </a:solidFill>
              </a:rPr>
              <a:t>  </a:t>
            </a:r>
            <a:r>
              <a:rPr lang="en-US" sz="1800" b="1" dirty="0" err="1">
                <a:solidFill>
                  <a:prstClr val="black"/>
                </a:solidFill>
              </a:rPr>
              <a:t>kepercayaan</a:t>
            </a:r>
            <a:r>
              <a:rPr lang="en-US" sz="1800" b="1" dirty="0">
                <a:solidFill>
                  <a:prstClr val="black"/>
                </a:solidFill>
              </a:rPr>
              <a:t> </a:t>
            </a:r>
            <a:r>
              <a:rPr lang="en-US" sz="1800" b="1" dirty="0" err="1">
                <a:solidFill>
                  <a:prstClr val="black"/>
                </a:solidFill>
              </a:rPr>
              <a:t>diri</a:t>
            </a:r>
            <a:r>
              <a:rPr lang="en-US" sz="1800" b="1" dirty="0">
                <a:solidFill>
                  <a:prstClr val="black"/>
                </a:solidFill>
              </a:rPr>
              <a:t> </a:t>
            </a:r>
            <a:r>
              <a:rPr lang="en-US" sz="1800" b="1" dirty="0" err="1">
                <a:solidFill>
                  <a:prstClr val="black"/>
                </a:solidFill>
              </a:rPr>
              <a:t>untuk</a:t>
            </a:r>
            <a:r>
              <a:rPr lang="en-US" sz="1800" b="1" dirty="0">
                <a:solidFill>
                  <a:prstClr val="black"/>
                </a:solidFill>
              </a:rPr>
              <a:t> </a:t>
            </a:r>
            <a:r>
              <a:rPr lang="en-US" sz="1800" b="1" dirty="0" err="1">
                <a:solidFill>
                  <a:prstClr val="black"/>
                </a:solidFill>
              </a:rPr>
              <a:t>menemukan</a:t>
            </a:r>
            <a:r>
              <a:rPr lang="en-US" sz="1800" b="1" dirty="0">
                <a:solidFill>
                  <a:prstClr val="black"/>
                </a:solidFill>
              </a:rPr>
              <a:t> </a:t>
            </a:r>
            <a:r>
              <a:rPr lang="en-US" sz="1800" b="1" dirty="0" err="1">
                <a:solidFill>
                  <a:prstClr val="black"/>
                </a:solidFill>
              </a:rPr>
              <a:t>solusi</a:t>
            </a:r>
            <a:r>
              <a:rPr lang="en-US" sz="1800" b="1" dirty="0">
                <a:solidFill>
                  <a:prstClr val="black"/>
                </a:solidFill>
              </a:rPr>
              <a:t>  </a:t>
            </a:r>
            <a:r>
              <a:rPr lang="en-US" sz="1800" b="1" dirty="0" err="1">
                <a:solidFill>
                  <a:prstClr val="black"/>
                </a:solidFill>
              </a:rPr>
              <a:t>atas</a:t>
            </a:r>
            <a:r>
              <a:rPr lang="en-US" sz="1800" b="1" dirty="0">
                <a:solidFill>
                  <a:prstClr val="black"/>
                </a:solidFill>
              </a:rPr>
              <a:t> </a:t>
            </a:r>
            <a:r>
              <a:rPr lang="en-US" sz="1800" b="1" dirty="0" err="1">
                <a:solidFill>
                  <a:prstClr val="black"/>
                </a:solidFill>
              </a:rPr>
              <a:t>buah</a:t>
            </a:r>
            <a:r>
              <a:rPr lang="en-US" sz="1800" b="1" dirty="0">
                <a:solidFill>
                  <a:prstClr val="black"/>
                </a:solidFill>
              </a:rPr>
              <a:t> </a:t>
            </a:r>
            <a:r>
              <a:rPr lang="en-US" sz="1800" b="1" dirty="0" err="1">
                <a:solidFill>
                  <a:prstClr val="black"/>
                </a:solidFill>
              </a:rPr>
              <a:t>pemikirannya</a:t>
            </a:r>
            <a:r>
              <a:rPr lang="en-US" sz="1800" b="1" dirty="0">
                <a:solidFill>
                  <a:prstClr val="black"/>
                </a:solidFill>
              </a:rPr>
              <a:t> </a:t>
            </a:r>
            <a:r>
              <a:rPr lang="en-US" sz="1800" b="1" dirty="0" err="1">
                <a:solidFill>
                  <a:prstClr val="black"/>
                </a:solidFill>
              </a:rPr>
              <a:t>sendiri</a:t>
            </a:r>
            <a:r>
              <a:rPr lang="en-US" sz="1800" dirty="0">
                <a:solidFill>
                  <a:prstClr val="black"/>
                </a:solidFill>
              </a:rPr>
              <a:t> .</a:t>
            </a:r>
            <a:endParaRPr lang="en-US" sz="1800" dirty="0">
              <a:solidFill>
                <a:srgbClr val="C00000"/>
              </a:solidFill>
              <a:cs typeface="Arial" charset="0"/>
            </a:endParaRPr>
          </a:p>
          <a:p>
            <a:pPr marL="0" lvl="0" indent="0" algn="just" fontAlgn="auto">
              <a:spcBef>
                <a:spcPct val="50000"/>
              </a:spcBef>
              <a:spcAft>
                <a:spcPts val="0"/>
              </a:spcAft>
              <a:buNone/>
              <a:defRPr/>
            </a:pPr>
            <a:r>
              <a:rPr lang="en-US" sz="1800" dirty="0">
                <a:solidFill>
                  <a:prstClr val="black"/>
                </a:solidFill>
                <a:cs typeface="Arial" charset="0"/>
              </a:rPr>
              <a:t> </a:t>
            </a:r>
          </a:p>
          <a:p>
            <a:pPr marL="0" lvl="0" indent="0" algn="just" fontAlgn="auto">
              <a:spcBef>
                <a:spcPct val="50000"/>
              </a:spcBef>
              <a:spcAft>
                <a:spcPts val="0"/>
              </a:spcAft>
              <a:buNone/>
              <a:defRPr/>
            </a:pPr>
            <a:endParaRPr lang="en-US" sz="1800" dirty="0">
              <a:solidFill>
                <a:prstClr val="black"/>
              </a:solidFill>
              <a:cs typeface="Arial" charset="0"/>
            </a:endParaRPr>
          </a:p>
          <a:p>
            <a:pPr marL="1377950" lvl="0" indent="-1377950" algn="just" fontAlgn="auto">
              <a:spcBef>
                <a:spcPts val="0"/>
              </a:spcBef>
              <a:spcAft>
                <a:spcPts val="0"/>
              </a:spcAft>
              <a:buNone/>
              <a:defRPr/>
            </a:pPr>
            <a:r>
              <a:rPr lang="en-US" sz="1800" b="1" dirty="0">
                <a:ln w="1905"/>
                <a:solidFill>
                  <a:srgbClr val="0070C0"/>
                </a:solidFill>
                <a:effectLst>
                  <a:outerShdw blurRad="38100" dist="38100" dir="2700000" algn="tl">
                    <a:srgbClr val="000000">
                      <a:alpha val="43137"/>
                    </a:srgbClr>
                  </a:outerShdw>
                </a:effectLst>
              </a:rPr>
              <a:t>Counseling : </a:t>
            </a:r>
          </a:p>
          <a:p>
            <a:pPr marL="0" lvl="0" indent="0" algn="just" fontAlgn="auto">
              <a:lnSpc>
                <a:spcPct val="150000"/>
              </a:lnSpc>
              <a:spcBef>
                <a:spcPts val="0"/>
              </a:spcBef>
              <a:spcAft>
                <a:spcPts val="0"/>
              </a:spcAft>
              <a:buNone/>
              <a:defRPr/>
            </a:pPr>
            <a:r>
              <a:rPr lang="en-US" sz="1800" dirty="0" err="1">
                <a:solidFill>
                  <a:prstClr val="black"/>
                </a:solidFill>
                <a:cs typeface="Arial" charset="0"/>
              </a:rPr>
              <a:t>Komunikasi</a:t>
            </a:r>
            <a:r>
              <a:rPr lang="en-US" sz="1800" dirty="0">
                <a:solidFill>
                  <a:prstClr val="black"/>
                </a:solidFill>
                <a:cs typeface="Arial" charset="0"/>
              </a:rPr>
              <a:t> </a:t>
            </a:r>
            <a:r>
              <a:rPr lang="en-US" sz="1800" dirty="0" err="1">
                <a:solidFill>
                  <a:prstClr val="black"/>
                </a:solidFill>
                <a:cs typeface="Arial" charset="0"/>
              </a:rPr>
              <a:t>dua</a:t>
            </a:r>
            <a:r>
              <a:rPr lang="en-US" sz="1800" dirty="0">
                <a:solidFill>
                  <a:prstClr val="black"/>
                </a:solidFill>
                <a:cs typeface="Arial" charset="0"/>
              </a:rPr>
              <a:t> </a:t>
            </a:r>
            <a:r>
              <a:rPr lang="en-US" sz="1800" dirty="0" err="1">
                <a:solidFill>
                  <a:prstClr val="black"/>
                </a:solidFill>
                <a:cs typeface="Arial" charset="0"/>
              </a:rPr>
              <a:t>arah</a:t>
            </a:r>
            <a:r>
              <a:rPr lang="en-US" sz="1800" dirty="0">
                <a:solidFill>
                  <a:prstClr val="black"/>
                </a:solidFill>
                <a:cs typeface="Arial" charset="0"/>
              </a:rPr>
              <a:t> </a:t>
            </a:r>
            <a:r>
              <a:rPr lang="en-US" sz="1800" dirty="0" err="1">
                <a:solidFill>
                  <a:prstClr val="black"/>
                </a:solidFill>
                <a:cs typeface="Arial" charset="0"/>
              </a:rPr>
              <a:t>dalam</a:t>
            </a:r>
            <a:r>
              <a:rPr lang="en-US" sz="1800" dirty="0">
                <a:solidFill>
                  <a:prstClr val="black"/>
                </a:solidFill>
                <a:cs typeface="Arial" charset="0"/>
              </a:rPr>
              <a:t> </a:t>
            </a:r>
            <a:r>
              <a:rPr lang="en-US" sz="1800" dirty="0" err="1">
                <a:solidFill>
                  <a:prstClr val="black"/>
                </a:solidFill>
                <a:cs typeface="Arial" charset="0"/>
              </a:rPr>
              <a:t>rangka</a:t>
            </a:r>
            <a:r>
              <a:rPr lang="en-US" sz="1800" dirty="0">
                <a:solidFill>
                  <a:prstClr val="black"/>
                </a:solidFill>
                <a:cs typeface="Arial" charset="0"/>
              </a:rPr>
              <a:t> </a:t>
            </a:r>
            <a:r>
              <a:rPr lang="en-US" sz="1800" dirty="0" err="1">
                <a:solidFill>
                  <a:prstClr val="black"/>
                </a:solidFill>
                <a:cs typeface="Arial" charset="0"/>
              </a:rPr>
              <a:t>membantu</a:t>
            </a:r>
            <a:r>
              <a:rPr lang="en-US" sz="1800" dirty="0">
                <a:solidFill>
                  <a:prstClr val="black"/>
                </a:solidFill>
                <a:cs typeface="Arial" charset="0"/>
              </a:rPr>
              <a:t> </a:t>
            </a:r>
            <a:r>
              <a:rPr lang="en-US" sz="1800" i="1" dirty="0">
                <a:solidFill>
                  <a:prstClr val="black"/>
                </a:solidFill>
                <a:cs typeface="Arial" charset="0"/>
              </a:rPr>
              <a:t>counselee</a:t>
            </a:r>
            <a:r>
              <a:rPr lang="en-US" sz="1800" dirty="0">
                <a:solidFill>
                  <a:prstClr val="black"/>
                </a:solidFill>
                <a:cs typeface="Arial" charset="0"/>
              </a:rPr>
              <a:t> </a:t>
            </a:r>
            <a:r>
              <a:rPr lang="en-US" sz="1800" dirty="0" err="1">
                <a:solidFill>
                  <a:prstClr val="black"/>
                </a:solidFill>
                <a:cs typeface="Arial" charset="0"/>
              </a:rPr>
              <a:t>meningkatkan</a:t>
            </a:r>
            <a:r>
              <a:rPr lang="en-US" sz="1800" dirty="0">
                <a:solidFill>
                  <a:prstClr val="black"/>
                </a:solidFill>
                <a:cs typeface="Arial" charset="0"/>
              </a:rPr>
              <a:t> </a:t>
            </a:r>
            <a:r>
              <a:rPr lang="en-US" sz="1800" dirty="0" err="1">
                <a:solidFill>
                  <a:prstClr val="black"/>
                </a:solidFill>
                <a:cs typeface="Arial" charset="0"/>
              </a:rPr>
              <a:t>kemampuan</a:t>
            </a:r>
            <a:r>
              <a:rPr lang="en-US" sz="1800" dirty="0">
                <a:solidFill>
                  <a:prstClr val="black"/>
                </a:solidFill>
                <a:cs typeface="Arial" charset="0"/>
              </a:rPr>
              <a:t> </a:t>
            </a:r>
            <a:r>
              <a:rPr lang="en-US" sz="1800" dirty="0" err="1">
                <a:solidFill>
                  <a:prstClr val="black"/>
                </a:solidFill>
                <a:cs typeface="Arial" charset="0"/>
              </a:rPr>
              <a:t>beradaptasi</a:t>
            </a:r>
            <a:r>
              <a:rPr lang="en-US" sz="1800" dirty="0">
                <a:solidFill>
                  <a:prstClr val="black"/>
                </a:solidFill>
                <a:cs typeface="Arial" charset="0"/>
              </a:rPr>
              <a:t> </a:t>
            </a:r>
            <a:r>
              <a:rPr lang="en-US" sz="1800" dirty="0" err="1">
                <a:solidFill>
                  <a:prstClr val="black"/>
                </a:solidFill>
                <a:cs typeface="Arial" charset="0"/>
              </a:rPr>
              <a:t>serta</a:t>
            </a:r>
            <a:r>
              <a:rPr lang="en-US" sz="1800" dirty="0">
                <a:solidFill>
                  <a:prstClr val="black"/>
                </a:solidFill>
                <a:cs typeface="Arial" charset="0"/>
              </a:rPr>
              <a:t> </a:t>
            </a:r>
            <a:r>
              <a:rPr lang="en-US" sz="1800" dirty="0" err="1">
                <a:solidFill>
                  <a:prstClr val="black"/>
                </a:solidFill>
                <a:cs typeface="Arial" charset="0"/>
              </a:rPr>
              <a:t>memunculkan</a:t>
            </a:r>
            <a:r>
              <a:rPr lang="en-US" sz="1800" dirty="0">
                <a:solidFill>
                  <a:prstClr val="black"/>
                </a:solidFill>
                <a:cs typeface="Arial" charset="0"/>
              </a:rPr>
              <a:t> </a:t>
            </a:r>
            <a:r>
              <a:rPr lang="en-US" sz="1800" dirty="0" err="1">
                <a:solidFill>
                  <a:prstClr val="black"/>
                </a:solidFill>
                <a:cs typeface="Arial" charset="0"/>
              </a:rPr>
              <a:t>perilaku</a:t>
            </a:r>
            <a:r>
              <a:rPr lang="en-US" sz="1800" dirty="0">
                <a:solidFill>
                  <a:prstClr val="black"/>
                </a:solidFill>
                <a:cs typeface="Arial" charset="0"/>
              </a:rPr>
              <a:t> </a:t>
            </a:r>
            <a:r>
              <a:rPr lang="en-US" sz="1800" dirty="0" err="1">
                <a:solidFill>
                  <a:prstClr val="black"/>
                </a:solidFill>
                <a:cs typeface="Arial" charset="0"/>
              </a:rPr>
              <a:t>konstruktif</a:t>
            </a:r>
            <a:r>
              <a:rPr lang="en-US" sz="1800" dirty="0">
                <a:solidFill>
                  <a:prstClr val="black"/>
                </a:solidFill>
                <a:cs typeface="Arial" charset="0"/>
              </a:rPr>
              <a:t> </a:t>
            </a:r>
            <a:r>
              <a:rPr lang="en-US" sz="1800" dirty="0" err="1">
                <a:solidFill>
                  <a:prstClr val="black"/>
                </a:solidFill>
                <a:cs typeface="Arial" charset="0"/>
              </a:rPr>
              <a:t>disaat</a:t>
            </a:r>
            <a:r>
              <a:rPr lang="en-US" sz="1800" dirty="0">
                <a:solidFill>
                  <a:prstClr val="black"/>
                </a:solidFill>
                <a:cs typeface="Arial" charset="0"/>
              </a:rPr>
              <a:t> </a:t>
            </a:r>
            <a:r>
              <a:rPr lang="en-US" sz="1800" dirty="0" err="1">
                <a:solidFill>
                  <a:prstClr val="black"/>
                </a:solidFill>
                <a:cs typeface="Arial" charset="0"/>
              </a:rPr>
              <a:t>menghadapi</a:t>
            </a:r>
            <a:r>
              <a:rPr lang="en-US" sz="1800" dirty="0">
                <a:solidFill>
                  <a:prstClr val="black"/>
                </a:solidFill>
                <a:cs typeface="Arial" charset="0"/>
              </a:rPr>
              <a:t> </a:t>
            </a:r>
            <a:r>
              <a:rPr lang="en-US" sz="1800" dirty="0" err="1">
                <a:solidFill>
                  <a:prstClr val="black"/>
                </a:solidFill>
                <a:cs typeface="Arial" charset="0"/>
              </a:rPr>
              <a:t>kesulitan</a:t>
            </a:r>
            <a:r>
              <a:rPr lang="en-US" sz="1800" dirty="0">
                <a:solidFill>
                  <a:prstClr val="black"/>
                </a:solidFill>
                <a:cs typeface="Arial" charset="0"/>
              </a:rPr>
              <a:t> </a:t>
            </a:r>
            <a:r>
              <a:rPr lang="en-US" sz="1800" dirty="0" err="1">
                <a:solidFill>
                  <a:prstClr val="black"/>
                </a:solidFill>
                <a:cs typeface="Arial" charset="0"/>
              </a:rPr>
              <a:t>dan</a:t>
            </a:r>
            <a:r>
              <a:rPr lang="en-US" sz="1800" dirty="0">
                <a:solidFill>
                  <a:prstClr val="black"/>
                </a:solidFill>
                <a:cs typeface="Arial" charset="0"/>
              </a:rPr>
              <a:t> </a:t>
            </a:r>
            <a:r>
              <a:rPr lang="en-US" sz="1800" dirty="0" err="1">
                <a:solidFill>
                  <a:prstClr val="black"/>
                </a:solidFill>
                <a:cs typeface="Arial" charset="0"/>
              </a:rPr>
              <a:t>tekanan</a:t>
            </a:r>
            <a:r>
              <a:rPr lang="en-US" sz="1800" dirty="0">
                <a:solidFill>
                  <a:prstClr val="black"/>
                </a:solidFill>
                <a:cs typeface="Arial" charset="0"/>
              </a:rPr>
              <a:t>, </a:t>
            </a:r>
            <a:r>
              <a:rPr lang="en-US" sz="1800" dirty="0" err="1">
                <a:solidFill>
                  <a:prstClr val="black"/>
                </a:solidFill>
                <a:cs typeface="Arial" charset="0"/>
              </a:rPr>
              <a:t>dengan</a:t>
            </a:r>
            <a:r>
              <a:rPr lang="en-US" sz="1800" dirty="0">
                <a:solidFill>
                  <a:prstClr val="black"/>
                </a:solidFill>
                <a:cs typeface="Arial" charset="0"/>
              </a:rPr>
              <a:t> </a:t>
            </a:r>
            <a:r>
              <a:rPr lang="en-US" sz="1800" dirty="0" err="1">
                <a:solidFill>
                  <a:prstClr val="black"/>
                </a:solidFill>
                <a:cs typeface="Arial" charset="0"/>
              </a:rPr>
              <a:t>cara</a:t>
            </a:r>
            <a:r>
              <a:rPr lang="en-US" sz="1800" dirty="0">
                <a:solidFill>
                  <a:prstClr val="black"/>
                </a:solidFill>
                <a:cs typeface="Arial" charset="0"/>
              </a:rPr>
              <a:t> </a:t>
            </a:r>
            <a:r>
              <a:rPr lang="en-US" sz="1800" dirty="0" err="1">
                <a:solidFill>
                  <a:prstClr val="black"/>
                </a:solidFill>
                <a:cs typeface="Arial" charset="0"/>
              </a:rPr>
              <a:t>meningkatkan</a:t>
            </a:r>
            <a:r>
              <a:rPr lang="en-US" sz="1800" dirty="0">
                <a:solidFill>
                  <a:prstClr val="black"/>
                </a:solidFill>
                <a:cs typeface="Arial" charset="0"/>
              </a:rPr>
              <a:t> p</a:t>
            </a:r>
            <a:r>
              <a:rPr lang="id-ID" sz="1800" dirty="0">
                <a:solidFill>
                  <a:prstClr val="black"/>
                </a:solidFill>
                <a:cs typeface="Arial" charset="0"/>
              </a:rPr>
              <a:t>emahaman atas diri sendiri, penerimaan dan per</a:t>
            </a:r>
            <a:r>
              <a:rPr lang="en-US" sz="1800" dirty="0" err="1">
                <a:solidFill>
                  <a:prstClr val="black"/>
                </a:solidFill>
                <a:cs typeface="Arial" charset="0"/>
              </a:rPr>
              <a:t>kembangan</a:t>
            </a:r>
            <a:r>
              <a:rPr lang="id-ID" sz="1800" dirty="0">
                <a:solidFill>
                  <a:prstClr val="black"/>
                </a:solidFill>
                <a:cs typeface="Arial" charset="0"/>
              </a:rPr>
              <a:t> emosi, serta </a:t>
            </a:r>
            <a:r>
              <a:rPr lang="en-US" sz="1800" dirty="0" err="1">
                <a:solidFill>
                  <a:prstClr val="black"/>
                </a:solidFill>
                <a:cs typeface="Arial" charset="0"/>
              </a:rPr>
              <a:t>kemampuan</a:t>
            </a:r>
            <a:r>
              <a:rPr lang="en-US" sz="1800" dirty="0">
                <a:solidFill>
                  <a:prstClr val="black"/>
                </a:solidFill>
                <a:cs typeface="Arial" charset="0"/>
              </a:rPr>
              <a:t> </a:t>
            </a:r>
            <a:r>
              <a:rPr lang="en-US" sz="1800" b="1" dirty="0" err="1">
                <a:solidFill>
                  <a:schemeClr val="tx1"/>
                </a:solidFill>
                <a:cs typeface="Arial" charset="0"/>
              </a:rPr>
              <a:t>menyeimbangkan</a:t>
            </a:r>
            <a:r>
              <a:rPr lang="en-US" sz="1800" b="1" dirty="0">
                <a:solidFill>
                  <a:schemeClr val="tx1"/>
                </a:solidFill>
                <a:cs typeface="Arial" charset="0"/>
              </a:rPr>
              <a:t> </a:t>
            </a:r>
            <a:r>
              <a:rPr lang="en-US" sz="1800" b="1" dirty="0" err="1">
                <a:solidFill>
                  <a:schemeClr val="tx1"/>
                </a:solidFill>
                <a:cs typeface="Arial" charset="0"/>
              </a:rPr>
              <a:t>aspek</a:t>
            </a:r>
            <a:r>
              <a:rPr lang="en-US" sz="1800" b="1" dirty="0">
                <a:solidFill>
                  <a:schemeClr val="tx1"/>
                </a:solidFill>
                <a:cs typeface="Arial" charset="0"/>
              </a:rPr>
              <a:t> </a:t>
            </a:r>
            <a:r>
              <a:rPr lang="en-US" sz="1800" b="1" dirty="0" err="1">
                <a:solidFill>
                  <a:schemeClr val="tx1"/>
                </a:solidFill>
                <a:cs typeface="Arial" charset="0"/>
              </a:rPr>
              <a:t>pikiran</a:t>
            </a:r>
            <a:r>
              <a:rPr lang="en-US" sz="1800" b="1" dirty="0">
                <a:solidFill>
                  <a:schemeClr val="tx1"/>
                </a:solidFill>
                <a:cs typeface="Arial" charset="0"/>
              </a:rPr>
              <a:t> (</a:t>
            </a:r>
            <a:r>
              <a:rPr lang="en-US" sz="1800" b="1" dirty="0" err="1">
                <a:solidFill>
                  <a:schemeClr val="tx1"/>
                </a:solidFill>
                <a:cs typeface="Arial" charset="0"/>
              </a:rPr>
              <a:t>kognitif</a:t>
            </a:r>
            <a:r>
              <a:rPr lang="en-US" sz="1800" b="1" dirty="0">
                <a:solidFill>
                  <a:schemeClr val="tx1"/>
                </a:solidFill>
                <a:cs typeface="Arial" charset="0"/>
              </a:rPr>
              <a:t>), </a:t>
            </a:r>
            <a:r>
              <a:rPr lang="en-US" sz="1800" b="1" dirty="0" err="1">
                <a:solidFill>
                  <a:schemeClr val="tx1"/>
                </a:solidFill>
                <a:cs typeface="Arial" charset="0"/>
              </a:rPr>
              <a:t>perasaan</a:t>
            </a:r>
            <a:r>
              <a:rPr lang="en-US" sz="1800" b="1" dirty="0">
                <a:solidFill>
                  <a:schemeClr val="tx1"/>
                </a:solidFill>
                <a:cs typeface="Arial" charset="0"/>
              </a:rPr>
              <a:t> (</a:t>
            </a:r>
            <a:r>
              <a:rPr lang="en-US" sz="1800" b="1" dirty="0" err="1">
                <a:solidFill>
                  <a:schemeClr val="tx1"/>
                </a:solidFill>
                <a:cs typeface="Arial" charset="0"/>
              </a:rPr>
              <a:t>afektif</a:t>
            </a:r>
            <a:r>
              <a:rPr lang="en-US" sz="1800" b="1" dirty="0">
                <a:solidFill>
                  <a:schemeClr val="tx1"/>
                </a:solidFill>
                <a:cs typeface="Arial" charset="0"/>
              </a:rPr>
              <a:t>) </a:t>
            </a:r>
            <a:r>
              <a:rPr lang="en-US" sz="1800" b="1" dirty="0" err="1">
                <a:solidFill>
                  <a:schemeClr val="tx1"/>
                </a:solidFill>
                <a:cs typeface="Arial" charset="0"/>
              </a:rPr>
              <a:t>dan</a:t>
            </a:r>
            <a:r>
              <a:rPr lang="en-US" sz="1800" b="1" dirty="0">
                <a:solidFill>
                  <a:schemeClr val="tx1"/>
                </a:solidFill>
                <a:cs typeface="Arial" charset="0"/>
              </a:rPr>
              <a:t> </a:t>
            </a:r>
            <a:r>
              <a:rPr lang="en-US" sz="1800" b="1" dirty="0" err="1">
                <a:solidFill>
                  <a:schemeClr val="tx1"/>
                </a:solidFill>
                <a:cs typeface="Arial" charset="0"/>
              </a:rPr>
              <a:t>tindakan</a:t>
            </a:r>
            <a:r>
              <a:rPr lang="en-US" sz="1800" b="1" dirty="0">
                <a:solidFill>
                  <a:schemeClr val="tx1"/>
                </a:solidFill>
                <a:cs typeface="Arial" charset="0"/>
              </a:rPr>
              <a:t> (</a:t>
            </a:r>
            <a:r>
              <a:rPr lang="en-US" sz="1800" b="1" dirty="0" err="1">
                <a:solidFill>
                  <a:schemeClr val="tx1"/>
                </a:solidFill>
                <a:cs typeface="Arial" charset="0"/>
              </a:rPr>
              <a:t>konatif</a:t>
            </a:r>
            <a:r>
              <a:rPr lang="en-US" sz="1800" b="1" dirty="0">
                <a:solidFill>
                  <a:schemeClr val="tx1"/>
                </a:solidFill>
                <a:cs typeface="Arial" charset="0"/>
              </a:rPr>
              <a:t>)</a:t>
            </a:r>
            <a:r>
              <a:rPr lang="en-US" sz="1800" dirty="0">
                <a:solidFill>
                  <a:schemeClr val="tx1"/>
                </a:solidFill>
                <a:cs typeface="Arial" charset="0"/>
              </a:rPr>
              <a:t>.</a:t>
            </a:r>
            <a:endParaRPr lang="id-ID" sz="1800" dirty="0">
              <a:solidFill>
                <a:schemeClr val="tx1"/>
              </a:solidFill>
              <a:cs typeface="Arial" charset="0"/>
            </a:endParaRPr>
          </a:p>
        </p:txBody>
      </p:sp>
      <p:sp>
        <p:nvSpPr>
          <p:cNvPr id="5" name="Slide Number Placeholder 4"/>
          <p:cNvSpPr>
            <a:spLocks noGrp="1"/>
          </p:cNvSpPr>
          <p:nvPr>
            <p:ph type="sldNum" sz="quarter" idx="12"/>
          </p:nvPr>
        </p:nvSpPr>
        <p:spPr/>
        <p:txBody>
          <a:bodyPr/>
          <a:lstStyle/>
          <a:p>
            <a:fld id="{574A8A1C-AE4E-4668-A83B-DE372CD8DA72}" type="slidenum">
              <a:rPr lang="en-JM" smtClean="0">
                <a:solidFill>
                  <a:prstClr val="black"/>
                </a:solidFill>
              </a:rPr>
              <a:pPr/>
              <a:t>74</a:t>
            </a:fld>
            <a:endParaRPr lang="en-JM" dirty="0">
              <a:solidFill>
                <a:prstClr val="black"/>
              </a:solidFill>
            </a:endParaRPr>
          </a:p>
        </p:txBody>
      </p:sp>
      <p:sp>
        <p:nvSpPr>
          <p:cNvPr id="6" name="TextBox 5"/>
          <p:cNvSpPr txBox="1"/>
          <p:nvPr/>
        </p:nvSpPr>
        <p:spPr>
          <a:xfrm>
            <a:off x="122583" y="6605559"/>
            <a:ext cx="3962400" cy="261610"/>
          </a:xfrm>
          <a:prstGeom prst="rect">
            <a:avLst/>
          </a:prstGeom>
          <a:noFill/>
        </p:spPr>
        <p:txBody>
          <a:bodyPr wrap="square" rtlCol="0">
            <a:spAutoFit/>
          </a:bodyPr>
          <a:lstStyle/>
          <a:p>
            <a:pPr defTabSz="457200"/>
            <a:r>
              <a:rPr lang="en-US" sz="1100" dirty="0">
                <a:solidFill>
                  <a:prstClr val="white"/>
                </a:solidFill>
              </a:rPr>
              <a:t>©2015 </a:t>
            </a:r>
            <a:r>
              <a:rPr lang="en-US" sz="1100" dirty="0" err="1">
                <a:solidFill>
                  <a:prstClr val="white"/>
                </a:solidFill>
              </a:rPr>
              <a:t>Insan</a:t>
            </a:r>
            <a:r>
              <a:rPr lang="en-US" sz="1100" dirty="0">
                <a:solidFill>
                  <a:prstClr val="white"/>
                </a:solidFill>
              </a:rPr>
              <a:t> Performa HKI-C00201501287</a:t>
            </a:r>
          </a:p>
        </p:txBody>
      </p:sp>
    </p:spTree>
    <p:extLst>
      <p:ext uri="{BB962C8B-B14F-4D97-AF65-F5344CB8AC3E}">
        <p14:creationId xmlns:p14="http://schemas.microsoft.com/office/powerpoint/2010/main" val="34426662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Latar</a:t>
            </a:r>
            <a:r>
              <a:rPr lang="en-US" dirty="0"/>
              <a:t> </a:t>
            </a:r>
            <a:r>
              <a:rPr lang="en-US" dirty="0" err="1"/>
              <a:t>Belakang</a:t>
            </a:r>
            <a:endParaRPr lang="en-US" dirty="0"/>
          </a:p>
        </p:txBody>
      </p:sp>
      <p:sp>
        <p:nvSpPr>
          <p:cNvPr id="3" name="Content Placeholder 2"/>
          <p:cNvSpPr>
            <a:spLocks noGrp="1"/>
          </p:cNvSpPr>
          <p:nvPr>
            <p:ph idx="1"/>
          </p:nvPr>
        </p:nvSpPr>
        <p:spPr>
          <a:xfrm>
            <a:off x="1009620" y="1143000"/>
            <a:ext cx="8743980" cy="4983180"/>
          </a:xfrm>
        </p:spPr>
        <p:txBody>
          <a:bodyPr>
            <a:normAutofit/>
          </a:bodyPr>
          <a:lstStyle/>
          <a:p>
            <a:pPr>
              <a:buFont typeface="+mj-lt"/>
              <a:buAutoNum type="arabicPeriod"/>
            </a:pPr>
            <a:r>
              <a:rPr lang="en-SG" sz="1800" dirty="0"/>
              <a:t>KASN </a:t>
            </a:r>
            <a:r>
              <a:rPr lang="en-SG" sz="1800" dirty="0" err="1"/>
              <a:t>telah</a:t>
            </a:r>
            <a:r>
              <a:rPr lang="en-SG" sz="1800" dirty="0"/>
              <a:t> </a:t>
            </a:r>
            <a:r>
              <a:rPr lang="en-SG" sz="1800" dirty="0" err="1"/>
              <a:t>menetapkan</a:t>
            </a:r>
            <a:r>
              <a:rPr lang="en-SG" sz="1800" dirty="0"/>
              <a:t> </a:t>
            </a:r>
            <a:r>
              <a:rPr lang="en-SG" sz="1800" dirty="0" err="1"/>
              <a:t>Peraturan</a:t>
            </a:r>
            <a:r>
              <a:rPr lang="en-SG" sz="1800" dirty="0"/>
              <a:t> </a:t>
            </a:r>
            <a:r>
              <a:rPr lang="en-SG" sz="1800" dirty="0" err="1"/>
              <a:t>Ketua</a:t>
            </a:r>
            <a:r>
              <a:rPr lang="en-SG" sz="1800" dirty="0"/>
              <a:t>  KASN </a:t>
            </a:r>
            <a:r>
              <a:rPr lang="en-SG" sz="1800" dirty="0" err="1"/>
              <a:t>nomor</a:t>
            </a:r>
            <a:r>
              <a:rPr lang="en-SG" sz="1800" dirty="0"/>
              <a:t> 2 </a:t>
            </a:r>
            <a:r>
              <a:rPr lang="en-SG" sz="1800" dirty="0" err="1"/>
              <a:t>Tahun</a:t>
            </a:r>
            <a:r>
              <a:rPr lang="en-SG" sz="1800" dirty="0"/>
              <a:t> 2015, </a:t>
            </a:r>
            <a:r>
              <a:rPr lang="en-SG" sz="1800" dirty="0" err="1"/>
              <a:t>tentang</a:t>
            </a:r>
            <a:r>
              <a:rPr lang="en-SG" sz="1800" dirty="0"/>
              <a:t> </a:t>
            </a:r>
            <a:r>
              <a:rPr lang="en-SG" sz="1800" dirty="0" err="1"/>
              <a:t>Standar</a:t>
            </a:r>
            <a:r>
              <a:rPr lang="en-SG" sz="1800" dirty="0"/>
              <a:t> </a:t>
            </a:r>
            <a:r>
              <a:rPr lang="en-SG" sz="1800" dirty="0" err="1"/>
              <a:t>Operasional</a:t>
            </a:r>
            <a:r>
              <a:rPr lang="en-SG" sz="1800" dirty="0"/>
              <a:t> </a:t>
            </a:r>
            <a:r>
              <a:rPr lang="en-SG" sz="1800" dirty="0" err="1"/>
              <a:t>Prosedur</a:t>
            </a:r>
            <a:r>
              <a:rPr lang="en-SG" sz="1800" dirty="0"/>
              <a:t> </a:t>
            </a:r>
            <a:r>
              <a:rPr lang="en-SG" sz="1800" dirty="0" err="1"/>
              <a:t>Penilaian</a:t>
            </a:r>
            <a:r>
              <a:rPr lang="en-SG" sz="1800" dirty="0"/>
              <a:t> </a:t>
            </a:r>
            <a:r>
              <a:rPr lang="en-SG" sz="1800" dirty="0" err="1"/>
              <a:t>Prestasi</a:t>
            </a:r>
            <a:r>
              <a:rPr lang="en-SG" sz="1800" dirty="0"/>
              <a:t> </a:t>
            </a:r>
            <a:r>
              <a:rPr lang="en-SG" sz="1800" dirty="0" err="1"/>
              <a:t>Kerja</a:t>
            </a:r>
            <a:r>
              <a:rPr lang="en-SG" sz="1800" dirty="0"/>
              <a:t> </a:t>
            </a:r>
            <a:r>
              <a:rPr lang="en-SG" sz="1800" dirty="0" err="1"/>
              <a:t>Sumber</a:t>
            </a:r>
            <a:r>
              <a:rPr lang="en-SG" sz="1800" dirty="0"/>
              <a:t> </a:t>
            </a:r>
            <a:r>
              <a:rPr lang="en-SG" sz="1800" dirty="0" err="1"/>
              <a:t>Daya</a:t>
            </a:r>
            <a:r>
              <a:rPr lang="en-SG" sz="1800" dirty="0"/>
              <a:t> </a:t>
            </a:r>
            <a:r>
              <a:rPr lang="en-SG" sz="1800" dirty="0" err="1"/>
              <a:t>Manusia</a:t>
            </a:r>
            <a:r>
              <a:rPr lang="en-SG" sz="1800" dirty="0"/>
              <a:t> </a:t>
            </a:r>
            <a:r>
              <a:rPr lang="en-SG" sz="1800" dirty="0" err="1"/>
              <a:t>Aparatur</a:t>
            </a:r>
            <a:r>
              <a:rPr lang="en-SG" sz="1800" dirty="0"/>
              <a:t> di </a:t>
            </a:r>
            <a:r>
              <a:rPr lang="en-SG" sz="1800" dirty="0" err="1"/>
              <a:t>Lingkungan</a:t>
            </a:r>
            <a:r>
              <a:rPr lang="en-SG" sz="1800" dirty="0"/>
              <a:t> KASN </a:t>
            </a:r>
            <a:r>
              <a:rPr lang="en-SG" sz="1800" dirty="0" err="1"/>
              <a:t>tanggal</a:t>
            </a:r>
            <a:r>
              <a:rPr lang="en-SG" sz="1800" dirty="0"/>
              <a:t> 10 November 2015.  </a:t>
            </a:r>
          </a:p>
          <a:p>
            <a:pPr>
              <a:buFont typeface="+mj-lt"/>
              <a:buAutoNum type="arabicPeriod"/>
            </a:pPr>
            <a:r>
              <a:rPr lang="en-SG" sz="1800" dirty="0" err="1"/>
              <a:t>Dalam</a:t>
            </a:r>
            <a:r>
              <a:rPr lang="en-SG" sz="1800" dirty="0"/>
              <a:t> </a:t>
            </a:r>
            <a:r>
              <a:rPr lang="en-SG" sz="1800" dirty="0" err="1"/>
              <a:t>peraturan</a:t>
            </a:r>
            <a:r>
              <a:rPr lang="en-SG" sz="1800" dirty="0"/>
              <a:t> </a:t>
            </a:r>
            <a:r>
              <a:rPr lang="en-SG" sz="1800" dirty="0" err="1"/>
              <a:t>tsb</a:t>
            </a:r>
            <a:r>
              <a:rPr lang="en-SG" sz="1800" dirty="0"/>
              <a:t>. </a:t>
            </a:r>
            <a:r>
              <a:rPr lang="en-SG" sz="1800" dirty="0" err="1"/>
              <a:t>telah</a:t>
            </a:r>
            <a:r>
              <a:rPr lang="en-SG" sz="1800" dirty="0"/>
              <a:t> </a:t>
            </a:r>
            <a:r>
              <a:rPr lang="en-SG" sz="1800" dirty="0" err="1"/>
              <a:t>ditetapkan</a:t>
            </a:r>
            <a:r>
              <a:rPr lang="en-SG" sz="1800" dirty="0"/>
              <a:t> </a:t>
            </a:r>
            <a:r>
              <a:rPr lang="en-SG" sz="1800" dirty="0" err="1"/>
              <a:t>bahwa</a:t>
            </a:r>
            <a:r>
              <a:rPr lang="en-SG" sz="1800" dirty="0"/>
              <a:t> </a:t>
            </a:r>
            <a:r>
              <a:rPr lang="en-SG" sz="1800" dirty="0" err="1"/>
              <a:t>siklus</a:t>
            </a:r>
            <a:r>
              <a:rPr lang="en-SG" sz="1800" dirty="0"/>
              <a:t> </a:t>
            </a:r>
            <a:r>
              <a:rPr lang="en-SG" sz="1800" dirty="0" err="1"/>
              <a:t>penilaian</a:t>
            </a:r>
            <a:r>
              <a:rPr lang="en-SG" sz="1800" dirty="0"/>
              <a:t> </a:t>
            </a:r>
            <a:r>
              <a:rPr lang="en-SG" sz="1800" dirty="0" err="1"/>
              <a:t>prestasi</a:t>
            </a:r>
            <a:r>
              <a:rPr lang="en-SG" sz="1800" dirty="0"/>
              <a:t>  </a:t>
            </a:r>
            <a:r>
              <a:rPr lang="en-SG" sz="1800" dirty="0" err="1"/>
              <a:t>kerja</a:t>
            </a:r>
            <a:r>
              <a:rPr lang="en-SG" sz="1800" dirty="0"/>
              <a:t> </a:t>
            </a:r>
            <a:r>
              <a:rPr lang="en-SG" sz="1800" dirty="0" err="1"/>
              <a:t>terdiri</a:t>
            </a:r>
            <a:r>
              <a:rPr lang="en-SG" sz="1800" dirty="0"/>
              <a:t> </a:t>
            </a:r>
            <a:r>
              <a:rPr lang="en-SG" sz="1800" dirty="0" err="1"/>
              <a:t>dari</a:t>
            </a:r>
            <a:r>
              <a:rPr lang="en-SG" sz="1800" dirty="0"/>
              <a:t>: </a:t>
            </a:r>
          </a:p>
          <a:p>
            <a:pPr lvl="1">
              <a:buFont typeface="+mj-lt"/>
              <a:buAutoNum type="arabicPeriod"/>
            </a:pPr>
            <a:r>
              <a:rPr lang="en-SG" sz="1600" i="1" dirty="0"/>
              <a:t>Plan Week</a:t>
            </a:r>
            <a:r>
              <a:rPr lang="en-SG" sz="1600" dirty="0"/>
              <a:t>, </a:t>
            </a:r>
          </a:p>
          <a:p>
            <a:pPr lvl="1">
              <a:buFont typeface="+mj-lt"/>
              <a:buAutoNum type="arabicPeriod"/>
            </a:pPr>
            <a:r>
              <a:rPr lang="en-SG" sz="1600" i="1" dirty="0"/>
              <a:t>Coaching Week</a:t>
            </a:r>
            <a:r>
              <a:rPr lang="en-SG" sz="1600" dirty="0"/>
              <a:t> </a:t>
            </a:r>
            <a:r>
              <a:rPr lang="en-SG" sz="1600" i="1" dirty="0"/>
              <a:t> </a:t>
            </a:r>
          </a:p>
          <a:p>
            <a:pPr lvl="1">
              <a:buFont typeface="+mj-lt"/>
              <a:buAutoNum type="arabicPeriod"/>
            </a:pPr>
            <a:r>
              <a:rPr lang="en-SG" sz="1600" i="1" dirty="0"/>
              <a:t>Performance Week Semester </a:t>
            </a:r>
            <a:r>
              <a:rPr lang="en-SG" sz="1600" i="1" dirty="0" err="1"/>
              <a:t>Pertama</a:t>
            </a:r>
            <a:r>
              <a:rPr lang="en-SG" sz="1600" dirty="0"/>
              <a:t>, </a:t>
            </a:r>
          </a:p>
          <a:p>
            <a:pPr lvl="1">
              <a:buFont typeface="+mj-lt"/>
              <a:buAutoNum type="arabicPeriod"/>
            </a:pPr>
            <a:r>
              <a:rPr lang="en-SG" sz="1600" i="1" dirty="0"/>
              <a:t>Coaching Week</a:t>
            </a:r>
            <a:r>
              <a:rPr lang="en-SG" sz="1600" dirty="0"/>
              <a:t> </a:t>
            </a:r>
            <a:r>
              <a:rPr lang="en-SG" sz="1600" dirty="0" err="1"/>
              <a:t>dan</a:t>
            </a:r>
            <a:r>
              <a:rPr lang="en-SG" sz="1600" dirty="0"/>
              <a:t> </a:t>
            </a:r>
          </a:p>
          <a:p>
            <a:pPr lvl="1">
              <a:buFont typeface="+mj-lt"/>
              <a:buAutoNum type="arabicPeriod"/>
            </a:pPr>
            <a:r>
              <a:rPr lang="en-SG" sz="1600" i="1" dirty="0"/>
              <a:t>Performance Week Semester </a:t>
            </a:r>
            <a:r>
              <a:rPr lang="en-SG" sz="1600" i="1" dirty="0" err="1"/>
              <a:t>Kedua</a:t>
            </a:r>
            <a:r>
              <a:rPr lang="en-SG" sz="1600" i="1" dirty="0"/>
              <a:t>. </a:t>
            </a:r>
            <a:r>
              <a:rPr lang="en-SG" sz="1600" dirty="0"/>
              <a:t>     </a:t>
            </a:r>
            <a:endParaRPr lang="en-US" sz="1600" dirty="0"/>
          </a:p>
          <a:p>
            <a:pPr>
              <a:buFont typeface="+mj-lt"/>
              <a:buAutoNum type="arabicPeriod"/>
            </a:pPr>
            <a:r>
              <a:rPr lang="en-SG" sz="1800" dirty="0" err="1"/>
              <a:t>Untuk</a:t>
            </a:r>
            <a:r>
              <a:rPr lang="en-SG" sz="1800" dirty="0"/>
              <a:t> </a:t>
            </a:r>
            <a:r>
              <a:rPr lang="en-SG" sz="1800" dirty="0" err="1"/>
              <a:t>itu</a:t>
            </a:r>
            <a:r>
              <a:rPr lang="en-SG" sz="1800" dirty="0"/>
              <a:t> </a:t>
            </a:r>
            <a:r>
              <a:rPr lang="en-SG" sz="1800" dirty="0" err="1"/>
              <a:t>perlu</a:t>
            </a:r>
            <a:r>
              <a:rPr lang="en-SG" sz="1800" dirty="0"/>
              <a:t> </a:t>
            </a:r>
            <a:r>
              <a:rPr lang="en-SG" sz="1800" dirty="0" err="1"/>
              <a:t>dilengkapi</a:t>
            </a:r>
            <a:r>
              <a:rPr lang="en-SG" sz="1800" dirty="0"/>
              <a:t> </a:t>
            </a:r>
            <a:r>
              <a:rPr lang="en-SG" sz="1800" dirty="0" err="1"/>
              <a:t>dengan</a:t>
            </a:r>
            <a:r>
              <a:rPr lang="en-SG" sz="1800" dirty="0"/>
              <a:t>: </a:t>
            </a:r>
          </a:p>
          <a:p>
            <a:pPr lvl="1">
              <a:buFont typeface="+mj-lt"/>
              <a:buAutoNum type="arabicPeriod"/>
            </a:pPr>
            <a:r>
              <a:rPr lang="en-SG" sz="1600" dirty="0"/>
              <a:t>SOP </a:t>
            </a:r>
            <a:r>
              <a:rPr lang="en-SG" sz="1600" dirty="0" err="1"/>
              <a:t>Pelaksanaan</a:t>
            </a:r>
            <a:r>
              <a:rPr lang="en-SG" sz="1600" dirty="0"/>
              <a:t> Coaching </a:t>
            </a:r>
          </a:p>
          <a:p>
            <a:pPr lvl="1">
              <a:buFont typeface="+mj-lt"/>
              <a:buAutoNum type="arabicPeriod"/>
            </a:pPr>
            <a:r>
              <a:rPr lang="en-SG" sz="1600" dirty="0"/>
              <a:t>SOP </a:t>
            </a:r>
            <a:r>
              <a:rPr lang="en-SG" sz="1600" dirty="0" err="1"/>
              <a:t>Pelaksanaan</a:t>
            </a:r>
            <a:r>
              <a:rPr lang="en-SG" sz="1600" dirty="0"/>
              <a:t> Midyear Performance Dialog, </a:t>
            </a:r>
          </a:p>
          <a:p>
            <a:pPr lvl="1">
              <a:buFont typeface="+mj-lt"/>
              <a:buAutoNum type="arabicPeriod"/>
            </a:pPr>
            <a:r>
              <a:rPr lang="en-SG" sz="1600" dirty="0"/>
              <a:t>SOP </a:t>
            </a:r>
            <a:r>
              <a:rPr lang="en-SG" sz="1600" dirty="0" err="1"/>
              <a:t>Pengisian</a:t>
            </a:r>
            <a:r>
              <a:rPr lang="en-SG" sz="1600" dirty="0"/>
              <a:t> </a:t>
            </a:r>
            <a:r>
              <a:rPr lang="en-SG" sz="1600" dirty="0" err="1"/>
              <a:t>Formulir</a:t>
            </a:r>
            <a:r>
              <a:rPr lang="en-SG" sz="1600" dirty="0"/>
              <a:t> </a:t>
            </a:r>
            <a:r>
              <a:rPr lang="en-SG" sz="1600" dirty="0" err="1"/>
              <a:t>Penilaian</a:t>
            </a:r>
            <a:r>
              <a:rPr lang="en-SG" sz="1600" dirty="0"/>
              <a:t> </a:t>
            </a:r>
            <a:r>
              <a:rPr lang="en-SG" sz="1600" dirty="0" err="1"/>
              <a:t>Prestasi</a:t>
            </a:r>
            <a:r>
              <a:rPr lang="en-SG" sz="1600" dirty="0"/>
              <a:t> </a:t>
            </a:r>
            <a:r>
              <a:rPr lang="en-SG" sz="1600" dirty="0" err="1"/>
              <a:t>Kerja</a:t>
            </a:r>
            <a:endParaRPr lang="en-SG" sz="1600" dirty="0"/>
          </a:p>
          <a:p>
            <a:pPr lvl="1">
              <a:buFont typeface="+mj-lt"/>
              <a:buAutoNum type="arabicPeriod"/>
            </a:pPr>
            <a:r>
              <a:rPr lang="en-SG" sz="1600" dirty="0"/>
              <a:t>SOP  </a:t>
            </a:r>
            <a:r>
              <a:rPr lang="en-SG" sz="1600" dirty="0" err="1"/>
              <a:t>Pelaksanaan</a:t>
            </a:r>
            <a:r>
              <a:rPr lang="en-SG" sz="1600" dirty="0"/>
              <a:t> Performance Dialog</a:t>
            </a:r>
            <a:endParaRPr lang="en-US" sz="1600" dirty="0"/>
          </a:p>
          <a:p>
            <a:pPr>
              <a:buFont typeface="+mj-lt"/>
              <a:buAutoNum type="arabicPeriod"/>
            </a:pPr>
            <a:endParaRPr lang="en-US" sz="1800" dirty="0"/>
          </a:p>
        </p:txBody>
      </p:sp>
      <p:sp>
        <p:nvSpPr>
          <p:cNvPr id="4" name="Slide Number Placeholder 3"/>
          <p:cNvSpPr>
            <a:spLocks noGrp="1"/>
          </p:cNvSpPr>
          <p:nvPr>
            <p:ph type="sldNum" sz="quarter" idx="12"/>
          </p:nvPr>
        </p:nvSpPr>
        <p:spPr/>
        <p:txBody>
          <a:bodyPr/>
          <a:lstStyle/>
          <a:p>
            <a:fld id="{ADA26A5E-3722-473B-967E-D10D9FAA7FE5}" type="slidenum">
              <a:rPr lang="en-US" smtClean="0"/>
              <a:pPr/>
              <a:t>75</a:t>
            </a:fld>
            <a:endParaRPr lang="en-US"/>
          </a:p>
        </p:txBody>
      </p:sp>
    </p:spTree>
    <p:extLst>
      <p:ext uri="{BB962C8B-B14F-4D97-AF65-F5344CB8AC3E}">
        <p14:creationId xmlns:p14="http://schemas.microsoft.com/office/powerpoint/2010/main" val="28392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A26A5E-3722-473B-967E-D10D9FAA7FE5}" type="slidenum">
              <a:rPr lang="en-US" smtClean="0"/>
              <a:pPr/>
              <a:t>7</a:t>
            </a:fld>
            <a:endParaRPr lang="en-US"/>
          </a:p>
        </p:txBody>
      </p:sp>
      <p:sp>
        <p:nvSpPr>
          <p:cNvPr id="5" name="object 2"/>
          <p:cNvSpPr/>
          <p:nvPr/>
        </p:nvSpPr>
        <p:spPr>
          <a:xfrm>
            <a:off x="4292250" y="2002146"/>
            <a:ext cx="1261871" cy="1024127"/>
          </a:xfrm>
          <a:prstGeom prst="rect">
            <a:avLst/>
          </a:prstGeom>
          <a:blipFill>
            <a:blip r:embed="rId2" cstate="print"/>
            <a:stretch>
              <a:fillRect/>
            </a:stretch>
          </a:blipFill>
        </p:spPr>
        <p:txBody>
          <a:bodyPr wrap="square" lIns="0" tIns="0" rIns="0" bIns="0" rtlCol="0">
            <a:noAutofit/>
          </a:bodyPr>
          <a:lstStyle/>
          <a:p>
            <a:endParaRPr/>
          </a:p>
        </p:txBody>
      </p:sp>
      <p:sp>
        <p:nvSpPr>
          <p:cNvPr id="6" name="object 5"/>
          <p:cNvSpPr/>
          <p:nvPr/>
        </p:nvSpPr>
        <p:spPr>
          <a:xfrm>
            <a:off x="2129589" y="2031425"/>
            <a:ext cx="2162264" cy="0"/>
          </a:xfrm>
          <a:custGeom>
            <a:avLst/>
            <a:gdLst/>
            <a:ahLst/>
            <a:cxnLst/>
            <a:rect l="l" t="t" r="r" b="b"/>
            <a:pathLst>
              <a:path w="2162264">
                <a:moveTo>
                  <a:pt x="0" y="0"/>
                </a:moveTo>
                <a:lnTo>
                  <a:pt x="2162264" y="0"/>
                </a:lnTo>
              </a:path>
            </a:pathLst>
          </a:custGeom>
          <a:ln w="27428">
            <a:solidFill>
              <a:srgbClr val="A0C844"/>
            </a:solidFill>
          </a:ln>
        </p:spPr>
        <p:txBody>
          <a:bodyPr wrap="square" lIns="0" tIns="0" rIns="0" bIns="0" rtlCol="0">
            <a:noAutofit/>
          </a:bodyPr>
          <a:lstStyle/>
          <a:p>
            <a:endParaRPr/>
          </a:p>
        </p:txBody>
      </p:sp>
      <p:sp>
        <p:nvSpPr>
          <p:cNvPr id="7" name="object 6"/>
          <p:cNvSpPr/>
          <p:nvPr/>
        </p:nvSpPr>
        <p:spPr>
          <a:xfrm>
            <a:off x="2019876" y="2106806"/>
            <a:ext cx="0" cy="826912"/>
          </a:xfrm>
          <a:custGeom>
            <a:avLst/>
            <a:gdLst/>
            <a:ahLst/>
            <a:cxnLst/>
            <a:rect l="l" t="t" r="r" b="b"/>
            <a:pathLst>
              <a:path h="826912">
                <a:moveTo>
                  <a:pt x="0" y="826912"/>
                </a:moveTo>
                <a:lnTo>
                  <a:pt x="0" y="0"/>
                </a:lnTo>
              </a:path>
            </a:pathLst>
          </a:custGeom>
          <a:ln w="18285">
            <a:solidFill>
              <a:srgbClr val="74AC48"/>
            </a:solidFill>
          </a:ln>
        </p:spPr>
        <p:txBody>
          <a:bodyPr wrap="square" lIns="0" tIns="0" rIns="0" bIns="0" rtlCol="0">
            <a:noAutofit/>
          </a:bodyPr>
          <a:lstStyle/>
          <a:p>
            <a:endParaRPr/>
          </a:p>
        </p:txBody>
      </p:sp>
      <p:sp>
        <p:nvSpPr>
          <p:cNvPr id="8" name="object 7"/>
          <p:cNvSpPr/>
          <p:nvPr/>
        </p:nvSpPr>
        <p:spPr>
          <a:xfrm>
            <a:off x="5702127" y="2106806"/>
            <a:ext cx="0" cy="799500"/>
          </a:xfrm>
          <a:custGeom>
            <a:avLst/>
            <a:gdLst/>
            <a:ahLst/>
            <a:cxnLst/>
            <a:rect l="l" t="t" r="r" b="b"/>
            <a:pathLst>
              <a:path h="799500">
                <a:moveTo>
                  <a:pt x="0" y="799500"/>
                </a:moveTo>
                <a:lnTo>
                  <a:pt x="0" y="0"/>
                </a:lnTo>
              </a:path>
            </a:pathLst>
          </a:custGeom>
          <a:ln w="27428">
            <a:solidFill>
              <a:srgbClr val="B37CA3"/>
            </a:solidFill>
          </a:ln>
        </p:spPr>
        <p:txBody>
          <a:bodyPr wrap="square" lIns="0" tIns="0" rIns="0" bIns="0" rtlCol="0">
            <a:noAutofit/>
          </a:bodyPr>
          <a:lstStyle/>
          <a:p>
            <a:endParaRPr/>
          </a:p>
        </p:txBody>
      </p:sp>
      <p:sp>
        <p:nvSpPr>
          <p:cNvPr id="9" name="object 8"/>
          <p:cNvSpPr/>
          <p:nvPr/>
        </p:nvSpPr>
        <p:spPr>
          <a:xfrm>
            <a:off x="5772984" y="3002247"/>
            <a:ext cx="493708" cy="0"/>
          </a:xfrm>
          <a:custGeom>
            <a:avLst/>
            <a:gdLst/>
            <a:ahLst/>
            <a:cxnLst/>
            <a:rect l="l" t="t" r="r" b="b"/>
            <a:pathLst>
              <a:path w="493708">
                <a:moveTo>
                  <a:pt x="0" y="0"/>
                </a:moveTo>
                <a:lnTo>
                  <a:pt x="493708" y="0"/>
                </a:lnTo>
              </a:path>
            </a:pathLst>
          </a:custGeom>
          <a:ln w="9142">
            <a:solidFill>
              <a:srgbClr val="CFC3CC"/>
            </a:solidFill>
          </a:ln>
        </p:spPr>
        <p:txBody>
          <a:bodyPr wrap="square" lIns="0" tIns="0" rIns="0" bIns="0" rtlCol="0">
            <a:noAutofit/>
          </a:bodyPr>
          <a:lstStyle/>
          <a:p>
            <a:endParaRPr/>
          </a:p>
        </p:txBody>
      </p:sp>
      <p:sp>
        <p:nvSpPr>
          <p:cNvPr id="10" name="object 9"/>
          <p:cNvSpPr/>
          <p:nvPr/>
        </p:nvSpPr>
        <p:spPr>
          <a:xfrm>
            <a:off x="6678118" y="3002247"/>
            <a:ext cx="1467413" cy="0"/>
          </a:xfrm>
          <a:custGeom>
            <a:avLst/>
            <a:gdLst/>
            <a:ahLst/>
            <a:cxnLst/>
            <a:rect l="l" t="t" r="r" b="b"/>
            <a:pathLst>
              <a:path w="1467413">
                <a:moveTo>
                  <a:pt x="0" y="0"/>
                </a:moveTo>
                <a:lnTo>
                  <a:pt x="1467413" y="0"/>
                </a:lnTo>
              </a:path>
            </a:pathLst>
          </a:custGeom>
          <a:ln w="9142">
            <a:solidFill>
              <a:srgbClr val="D4C8CF"/>
            </a:solidFill>
          </a:ln>
        </p:spPr>
        <p:txBody>
          <a:bodyPr wrap="square" lIns="0" tIns="0" rIns="0" bIns="0" rtlCol="0">
            <a:noAutofit/>
          </a:bodyPr>
          <a:lstStyle/>
          <a:p>
            <a:endParaRPr/>
          </a:p>
        </p:txBody>
      </p:sp>
      <p:sp>
        <p:nvSpPr>
          <p:cNvPr id="11" name="object 10"/>
          <p:cNvSpPr/>
          <p:nvPr/>
        </p:nvSpPr>
        <p:spPr>
          <a:xfrm>
            <a:off x="2125018" y="3011384"/>
            <a:ext cx="521138" cy="0"/>
          </a:xfrm>
          <a:custGeom>
            <a:avLst/>
            <a:gdLst/>
            <a:ahLst/>
            <a:cxnLst/>
            <a:rect l="l" t="t" r="r" b="b"/>
            <a:pathLst>
              <a:path w="521138">
                <a:moveTo>
                  <a:pt x="0" y="0"/>
                </a:moveTo>
                <a:lnTo>
                  <a:pt x="521138" y="0"/>
                </a:lnTo>
              </a:path>
            </a:pathLst>
          </a:custGeom>
          <a:ln w="22856">
            <a:solidFill>
              <a:srgbClr val="A8C86B"/>
            </a:solidFill>
          </a:ln>
        </p:spPr>
        <p:txBody>
          <a:bodyPr wrap="square" lIns="0" tIns="0" rIns="0" bIns="0" rtlCol="0">
            <a:noAutofit/>
          </a:bodyPr>
          <a:lstStyle/>
          <a:p>
            <a:endParaRPr/>
          </a:p>
        </p:txBody>
      </p:sp>
      <p:sp>
        <p:nvSpPr>
          <p:cNvPr id="12" name="object 11"/>
          <p:cNvSpPr/>
          <p:nvPr/>
        </p:nvSpPr>
        <p:spPr>
          <a:xfrm>
            <a:off x="3309006" y="3002247"/>
            <a:ext cx="987419" cy="0"/>
          </a:xfrm>
          <a:custGeom>
            <a:avLst/>
            <a:gdLst/>
            <a:ahLst/>
            <a:cxnLst/>
            <a:rect l="l" t="t" r="r" b="b"/>
            <a:pathLst>
              <a:path w="987419">
                <a:moveTo>
                  <a:pt x="0" y="0"/>
                </a:moveTo>
                <a:lnTo>
                  <a:pt x="987419" y="0"/>
                </a:lnTo>
              </a:path>
            </a:pathLst>
          </a:custGeom>
          <a:ln w="9142">
            <a:solidFill>
              <a:srgbClr val="A3C85B"/>
            </a:solidFill>
          </a:ln>
        </p:spPr>
        <p:txBody>
          <a:bodyPr wrap="square" lIns="0" tIns="0" rIns="0" bIns="0" rtlCol="0">
            <a:noAutofit/>
          </a:bodyPr>
          <a:lstStyle/>
          <a:p>
            <a:endParaRPr/>
          </a:p>
        </p:txBody>
      </p:sp>
      <p:sp>
        <p:nvSpPr>
          <p:cNvPr id="13" name="object 12"/>
          <p:cNvSpPr/>
          <p:nvPr/>
        </p:nvSpPr>
        <p:spPr>
          <a:xfrm>
            <a:off x="8202674" y="2097669"/>
            <a:ext cx="0" cy="804069"/>
          </a:xfrm>
          <a:custGeom>
            <a:avLst/>
            <a:gdLst/>
            <a:ahLst/>
            <a:cxnLst/>
            <a:rect l="l" t="t" r="r" b="b"/>
            <a:pathLst>
              <a:path h="804069">
                <a:moveTo>
                  <a:pt x="0" y="804069"/>
                </a:moveTo>
                <a:lnTo>
                  <a:pt x="0" y="0"/>
                </a:lnTo>
              </a:path>
            </a:pathLst>
          </a:custGeom>
          <a:ln w="27428">
            <a:solidFill>
              <a:srgbClr val="C8A3BC"/>
            </a:solidFill>
          </a:ln>
        </p:spPr>
        <p:txBody>
          <a:bodyPr wrap="square" lIns="0" tIns="0" rIns="0" bIns="0" rtlCol="0">
            <a:noAutofit/>
          </a:bodyPr>
          <a:lstStyle/>
          <a:p>
            <a:endParaRPr/>
          </a:p>
        </p:txBody>
      </p:sp>
      <p:sp>
        <p:nvSpPr>
          <p:cNvPr id="14" name="object 14"/>
          <p:cNvSpPr txBox="1"/>
          <p:nvPr/>
        </p:nvSpPr>
        <p:spPr>
          <a:xfrm>
            <a:off x="2167883" y="2118146"/>
            <a:ext cx="1874659" cy="841375"/>
          </a:xfrm>
          <a:prstGeom prst="rect">
            <a:avLst/>
          </a:prstGeom>
        </p:spPr>
        <p:txBody>
          <a:bodyPr vert="horz" wrap="square" lIns="0" tIns="0" rIns="0" bIns="0" rtlCol="0">
            <a:noAutofit/>
          </a:bodyPr>
          <a:lstStyle/>
          <a:p>
            <a:pPr marL="12700" marR="12700" indent="-7620" algn="ctr">
              <a:lnSpc>
                <a:spcPct val="100800"/>
              </a:lnSpc>
            </a:pPr>
            <a:r>
              <a:rPr sz="1800" b="1" spc="-125" dirty="0" err="1">
                <a:solidFill>
                  <a:srgbClr val="31312F"/>
                </a:solidFill>
                <a:latin typeface="Times New Roman"/>
                <a:cs typeface="Times New Roman"/>
              </a:rPr>
              <a:t>Sistim</a:t>
            </a:r>
            <a:r>
              <a:rPr sz="1800" b="1" spc="-125" dirty="0">
                <a:solidFill>
                  <a:srgbClr val="31312F"/>
                </a:solidFill>
                <a:latin typeface="Times New Roman"/>
                <a:cs typeface="Times New Roman"/>
              </a:rPr>
              <a:t> </a:t>
            </a:r>
            <a:r>
              <a:rPr sz="1800" b="1" spc="-125" dirty="0" err="1">
                <a:solidFill>
                  <a:srgbClr val="31312F"/>
                </a:solidFill>
                <a:latin typeface="Times New Roman"/>
                <a:cs typeface="Times New Roman"/>
              </a:rPr>
              <a:t>Manajemen</a:t>
            </a:r>
            <a:r>
              <a:rPr sz="1800" b="1" spc="-125" dirty="0">
                <a:solidFill>
                  <a:srgbClr val="31312F"/>
                </a:solidFill>
                <a:latin typeface="Times New Roman"/>
                <a:cs typeface="Times New Roman"/>
              </a:rPr>
              <a:t> </a:t>
            </a:r>
            <a:r>
              <a:rPr sz="1800" b="1" spc="-125" dirty="0" err="1">
                <a:solidFill>
                  <a:srgbClr val="31312F"/>
                </a:solidFill>
                <a:latin typeface="Times New Roman"/>
                <a:cs typeface="Times New Roman"/>
              </a:rPr>
              <a:t>Kinerja</a:t>
            </a:r>
            <a:endParaRPr sz="1800" b="1" dirty="0">
              <a:latin typeface="Times New Roman"/>
              <a:cs typeface="Times New Roman"/>
            </a:endParaRPr>
          </a:p>
        </p:txBody>
      </p:sp>
      <p:sp>
        <p:nvSpPr>
          <p:cNvPr id="15" name="object 15"/>
          <p:cNvSpPr txBox="1"/>
          <p:nvPr/>
        </p:nvSpPr>
        <p:spPr>
          <a:xfrm>
            <a:off x="6235707" y="2090734"/>
            <a:ext cx="1909824" cy="841375"/>
          </a:xfrm>
          <a:prstGeom prst="rect">
            <a:avLst/>
          </a:prstGeom>
        </p:spPr>
        <p:txBody>
          <a:bodyPr vert="horz" wrap="square" lIns="0" tIns="0" rIns="0" bIns="0" rtlCol="0">
            <a:noAutofit/>
          </a:bodyPr>
          <a:lstStyle/>
          <a:p>
            <a:pPr marL="12700" marR="12700" indent="310515">
              <a:lnSpc>
                <a:spcPct val="100800"/>
              </a:lnSpc>
            </a:pPr>
            <a:r>
              <a:rPr sz="1800" b="1" spc="-105" dirty="0" err="1">
                <a:solidFill>
                  <a:srgbClr val="31312F"/>
                </a:solidFill>
                <a:latin typeface="Times New Roman"/>
                <a:cs typeface="Times New Roman"/>
              </a:rPr>
              <a:t>Memperbaiki</a:t>
            </a:r>
            <a:r>
              <a:rPr sz="1800" b="1" spc="-105" dirty="0">
                <a:solidFill>
                  <a:srgbClr val="31312F"/>
                </a:solidFill>
                <a:latin typeface="Times New Roman"/>
                <a:cs typeface="Times New Roman"/>
              </a:rPr>
              <a:t> </a:t>
            </a:r>
            <a:r>
              <a:rPr sz="1800" b="1" spc="-105" dirty="0" err="1">
                <a:solidFill>
                  <a:srgbClr val="31312F"/>
                </a:solidFill>
                <a:latin typeface="Times New Roman"/>
                <a:cs typeface="Times New Roman"/>
              </a:rPr>
              <a:t>Kinerja</a:t>
            </a:r>
            <a:r>
              <a:rPr sz="1800" b="1" spc="-105" dirty="0">
                <a:solidFill>
                  <a:srgbClr val="31312F"/>
                </a:solidFill>
                <a:latin typeface="Times New Roman"/>
                <a:cs typeface="Times New Roman"/>
              </a:rPr>
              <a:t> </a:t>
            </a:r>
            <a:r>
              <a:rPr sz="1800" b="1" spc="-105" dirty="0" err="1">
                <a:solidFill>
                  <a:srgbClr val="31312F"/>
                </a:solidFill>
                <a:latin typeface="Times New Roman"/>
                <a:cs typeface="Times New Roman"/>
              </a:rPr>
              <a:t>Organisasi</a:t>
            </a:r>
            <a:endParaRPr sz="1800" b="1" dirty="0">
              <a:latin typeface="Times New Roman"/>
              <a:cs typeface="Times New Roman"/>
            </a:endParaRPr>
          </a:p>
        </p:txBody>
      </p:sp>
      <p:sp>
        <p:nvSpPr>
          <p:cNvPr id="16" name="object 16"/>
          <p:cNvSpPr txBox="1"/>
          <p:nvPr/>
        </p:nvSpPr>
        <p:spPr>
          <a:xfrm>
            <a:off x="2574260" y="3423876"/>
            <a:ext cx="5391785" cy="1548130"/>
          </a:xfrm>
          <a:prstGeom prst="rect">
            <a:avLst/>
          </a:prstGeom>
        </p:spPr>
        <p:txBody>
          <a:bodyPr vert="horz" wrap="square" lIns="0" tIns="0" rIns="0" bIns="0" rtlCol="0">
            <a:noAutofit/>
          </a:bodyPr>
          <a:lstStyle/>
          <a:p>
            <a:pPr marL="144780" algn="ctr">
              <a:lnSpc>
                <a:spcPct val="100000"/>
              </a:lnSpc>
            </a:pPr>
            <a:r>
              <a:rPr sz="2500" b="1" i="1" spc="10" dirty="0" err="1">
                <a:solidFill>
                  <a:srgbClr val="446B9A"/>
                </a:solidFill>
                <a:latin typeface="Times New Roman"/>
                <a:cs typeface="Times New Roman"/>
              </a:rPr>
              <a:t>Sistim</a:t>
            </a:r>
            <a:r>
              <a:rPr sz="2500" b="1" i="1" spc="10" dirty="0">
                <a:solidFill>
                  <a:srgbClr val="446B9A"/>
                </a:solidFill>
                <a:latin typeface="Times New Roman"/>
                <a:cs typeface="Times New Roman"/>
              </a:rPr>
              <a:t> </a:t>
            </a:r>
            <a:r>
              <a:rPr sz="2500" b="1" i="1" spc="10" dirty="0" err="1">
                <a:solidFill>
                  <a:srgbClr val="446B9A"/>
                </a:solidFill>
                <a:latin typeface="Times New Roman"/>
                <a:cs typeface="Times New Roman"/>
              </a:rPr>
              <a:t>Manajemen</a:t>
            </a:r>
            <a:r>
              <a:rPr sz="2500" b="1" i="1" spc="10" dirty="0">
                <a:solidFill>
                  <a:srgbClr val="446B9A"/>
                </a:solidFill>
                <a:latin typeface="Times New Roman"/>
                <a:cs typeface="Times New Roman"/>
              </a:rPr>
              <a:t> </a:t>
            </a:r>
            <a:r>
              <a:rPr sz="2500" b="1" i="1" spc="10" dirty="0" err="1">
                <a:solidFill>
                  <a:srgbClr val="446B9A"/>
                </a:solidFill>
                <a:latin typeface="Times New Roman"/>
                <a:cs typeface="Times New Roman"/>
              </a:rPr>
              <a:t>Kinerja</a:t>
            </a:r>
            <a:r>
              <a:rPr sz="2500" b="1" i="1" spc="10" dirty="0">
                <a:solidFill>
                  <a:srgbClr val="446B9A"/>
                </a:solidFill>
                <a:latin typeface="Times New Roman"/>
                <a:cs typeface="Times New Roman"/>
              </a:rPr>
              <a:t> </a:t>
            </a:r>
          </a:p>
          <a:p>
            <a:pPr marL="144780" algn="ctr">
              <a:lnSpc>
                <a:spcPct val="100000"/>
              </a:lnSpc>
            </a:pPr>
            <a:r>
              <a:rPr lang="x-none" sz="2500" b="1" i="1" spc="10" dirty="0">
                <a:solidFill>
                  <a:srgbClr val="446B9A"/>
                </a:solidFill>
                <a:latin typeface="Times New Roman"/>
                <a:cs typeface="Times New Roman"/>
              </a:rPr>
              <a:t>Merubah Kultur</a:t>
            </a:r>
          </a:p>
          <a:p>
            <a:pPr marL="144780" algn="ctr">
              <a:lnSpc>
                <a:spcPct val="100000"/>
              </a:lnSpc>
            </a:pPr>
            <a:r>
              <a:rPr lang="x-none" sz="2500" b="1" i="1" spc="10" dirty="0">
                <a:solidFill>
                  <a:srgbClr val="446B9A"/>
                </a:solidFill>
                <a:latin typeface="Times New Roman"/>
                <a:cs typeface="Times New Roman"/>
              </a:rPr>
              <a:t>Untuk Efektivitas Organisasi</a:t>
            </a:r>
            <a:endParaRPr sz="2500" b="1" dirty="0">
              <a:latin typeface="Times New Roman"/>
              <a:cs typeface="Times New Roman"/>
            </a:endParaRPr>
          </a:p>
        </p:txBody>
      </p:sp>
    </p:spTree>
    <p:extLst>
      <p:ext uri="{BB962C8B-B14F-4D97-AF65-F5344CB8AC3E}">
        <p14:creationId xmlns:p14="http://schemas.microsoft.com/office/powerpoint/2010/main" val="381834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00840" cy="500066"/>
          </a:xfrm>
        </p:spPr>
        <p:txBody>
          <a:bodyPr/>
          <a:lstStyle/>
          <a:p>
            <a:pPr algn="ctr"/>
            <a:r>
              <a:rPr lang="id-ID" sz="3600" dirty="0"/>
              <a:t>Budaya Kinerja</a:t>
            </a:r>
          </a:p>
        </p:txBody>
      </p:sp>
      <p:pic>
        <p:nvPicPr>
          <p:cNvPr id="5" name="Content Placeholder 4"/>
          <p:cNvPicPr>
            <a:picLocks noGrp="1" noChangeAspect="1"/>
          </p:cNvPicPr>
          <p:nvPr>
            <p:ph idx="1"/>
          </p:nvPr>
        </p:nvPicPr>
        <p:blipFill>
          <a:blip r:embed="rId2"/>
          <a:stretch>
            <a:fillRect/>
          </a:stretch>
        </p:blipFill>
        <p:spPr>
          <a:xfrm>
            <a:off x="762000" y="1066800"/>
            <a:ext cx="8462990" cy="5257800"/>
          </a:xfrm>
          <a:prstGeom prst="rect">
            <a:avLst/>
          </a:prstGeom>
        </p:spPr>
      </p:pic>
      <p:sp>
        <p:nvSpPr>
          <p:cNvPr id="4" name="Slide Number Placeholder 3"/>
          <p:cNvSpPr>
            <a:spLocks noGrp="1"/>
          </p:cNvSpPr>
          <p:nvPr>
            <p:ph type="sldNum" sz="quarter" idx="12"/>
          </p:nvPr>
        </p:nvSpPr>
        <p:spPr/>
        <p:txBody>
          <a:bodyPr/>
          <a:lstStyle/>
          <a:p>
            <a:fld id="{ADA26A5E-3722-473B-967E-D10D9FAA7FE5}" type="slidenum">
              <a:rPr lang="en-US" smtClean="0"/>
              <a:pPr/>
              <a:t>8</a:t>
            </a:fld>
            <a:endParaRPr lang="en-US"/>
          </a:p>
        </p:txBody>
      </p:sp>
    </p:spTree>
    <p:extLst>
      <p:ext uri="{BB962C8B-B14F-4D97-AF65-F5344CB8AC3E}">
        <p14:creationId xmlns:p14="http://schemas.microsoft.com/office/powerpoint/2010/main" val="3619798789"/>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FFFFFF"/>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19355</TotalTime>
  <Words>3922</Words>
  <Application>Microsoft Office PowerPoint</Application>
  <PresentationFormat>A4 Paper (210x297 mm)</PresentationFormat>
  <Paragraphs>714</Paragraphs>
  <Slides>76</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7" baseType="lpstr">
      <vt:lpstr>Arial</vt:lpstr>
      <vt:lpstr>Arial Black</vt:lpstr>
      <vt:lpstr>Arial Narrow</vt:lpstr>
      <vt:lpstr>Bauhaus 93</vt:lpstr>
      <vt:lpstr>Calibri</vt:lpstr>
      <vt:lpstr>Century Gothic</vt:lpstr>
      <vt:lpstr>Tahoma</vt:lpstr>
      <vt:lpstr>Times New Roman</vt:lpstr>
      <vt:lpstr>Wingdings</vt:lpstr>
      <vt:lpstr>Office Theme</vt:lpstr>
      <vt:lpstr>Chart</vt:lpstr>
      <vt:lpstr>PowerPoint Presentation</vt:lpstr>
      <vt:lpstr>Tujuan</vt:lpstr>
      <vt:lpstr>PowerPoint Presentation</vt:lpstr>
      <vt:lpstr>PENILAIAN AKUNTABILITAS INSTANSI</vt:lpstr>
      <vt:lpstr>Proses Manajemen Strategi</vt:lpstr>
      <vt:lpstr>Tantangan Instansi Pemerintah Daerah</vt:lpstr>
      <vt:lpstr>Kesalahan/Kekurangan Yang Sering Terjadi Dalam Manajemen Kinerja</vt:lpstr>
      <vt:lpstr>PowerPoint Presentation</vt:lpstr>
      <vt:lpstr>Budaya Kinerja</vt:lpstr>
      <vt:lpstr>PowerPoint Presentation</vt:lpstr>
      <vt:lpstr>PowerPoint Presentation</vt:lpstr>
      <vt:lpstr>PowerPoint Presentation</vt:lpstr>
      <vt:lpstr>Visi dan Misi Pemprov DKI</vt:lpstr>
      <vt:lpstr>PowerPoint Presentation</vt:lpstr>
      <vt:lpstr>Hirarki IKU Pemda</vt:lpstr>
      <vt:lpstr>Arsitektur Kinerja Pembangunan</vt:lpstr>
      <vt:lpstr>PowerPoint Presentation</vt:lpstr>
      <vt:lpstr>PowerPoint Presentation</vt:lpstr>
      <vt:lpstr>PowerPoint Presentation</vt:lpstr>
      <vt:lpstr>Pelaksanaan Manajemen Kinerja di laksanakan untuk membentuk budaya kinerja</vt:lpstr>
      <vt:lpstr>Penilaian Kierja yang dilakukan secara komprehensip membantu Pencapaian Visi dan Misi</vt:lpstr>
      <vt:lpstr>PowerPoint Presentation</vt:lpstr>
      <vt:lpstr>PowerPoint Presentation</vt:lpstr>
      <vt:lpstr>PowerPoint Presentation</vt:lpstr>
      <vt:lpstr>Fungsi BKD Provinsi DKI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 Strategis (Lanjutan)</vt:lpstr>
      <vt:lpstr>PowerPoint Presentation</vt:lpstr>
      <vt:lpstr>PowerPoint Presentation</vt:lpstr>
      <vt:lpstr>Kriteria Penentuan Strategis</vt:lpstr>
      <vt:lpstr>PowerPoint Presentation</vt:lpstr>
      <vt:lpstr>PowerPoint Presentation</vt:lpstr>
      <vt:lpstr>PowerPoint Presentation</vt:lpstr>
      <vt:lpstr>PowerPoint Presentation</vt:lpstr>
      <vt:lpstr>PowerPoint Presentation</vt:lpstr>
      <vt:lpstr>PowerPoint Presentation</vt:lpstr>
      <vt:lpstr>Program dan Kegiatan BKD</vt:lpstr>
      <vt:lpstr>PowerPoint Presentation</vt:lpstr>
      <vt:lpstr>BKPPD</vt:lpstr>
      <vt:lpstr>SKP Ka BKD Periode 2017</vt:lpstr>
      <vt:lpstr>SKP Bapeda</vt:lpstr>
      <vt:lpstr>Kerangka Penilaian Prestasi Kerja Pegawai</vt:lpstr>
      <vt:lpstr>Kerangka SOP  Penilaian </vt:lpstr>
      <vt:lpstr>Siapkah melakukan terobosan? – Memakai sistim ranking.</vt:lpstr>
      <vt:lpstr>Diskusi Penilaian Kinerja</vt:lpstr>
      <vt:lpstr>PowerPoint Presentation</vt:lpstr>
      <vt:lpstr>Proses yang membantu perubahan pola pikir dan perilaku saat eksekusi</vt:lpstr>
      <vt:lpstr>COACHING</vt:lpstr>
      <vt:lpstr>LAMPIRAN</vt:lpstr>
      <vt:lpstr>Memahami apa itu Coaching  ?</vt:lpstr>
      <vt:lpstr>Bagaimana  Melakukannya Dengan Baik ?</vt:lpstr>
      <vt:lpstr>Apa yang sebaiknya tidak dilakukan ?</vt:lpstr>
      <vt:lpstr>Memahami METODE TEKNIS Coaching  </vt:lpstr>
      <vt:lpstr>Metode Teknis Coaching</vt:lpstr>
      <vt:lpstr>PowerPoint Presentation</vt:lpstr>
      <vt:lpstr>MODEL Komunikasi</vt:lpstr>
      <vt:lpstr>Kegiatan Y-M-O Story</vt:lpstr>
      <vt:lpstr>Metode T-GROW</vt:lpstr>
      <vt:lpstr>Kegiatan T-GROW</vt:lpstr>
      <vt:lpstr>Metode Appreciative Inquiry</vt:lpstr>
      <vt:lpstr>PowerPoint Presentation</vt:lpstr>
      <vt:lpstr>Penilaian Kinerja ditujukan untuk memberikan hasil kinerja dan rencana pengembangan pegawai di tahun selanjutnya</vt:lpstr>
      <vt:lpstr>PowerPoint Presentation</vt:lpstr>
      <vt:lpstr>PowerPoint Presentation</vt:lpstr>
      <vt:lpstr>Contoh Penerapan STAR untuk penilaian setiap aspek perilaku kerja</vt:lpstr>
      <vt:lpstr>PowerPoint Presentation</vt:lpstr>
      <vt:lpstr>PowerPoint Presentation</vt:lpstr>
      <vt:lpstr>What Is Coaching &amp; Counseling?</vt:lpstr>
      <vt:lpstr>Latar Belakang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vaio x113</dc:creator>
  <cp:lastModifiedBy>Aji Wibowo</cp:lastModifiedBy>
  <cp:revision>377</cp:revision>
  <cp:lastPrinted>2014-04-03T07:47:35Z</cp:lastPrinted>
  <dcterms:created xsi:type="dcterms:W3CDTF">2009-01-01T02:58:43Z</dcterms:created>
  <dcterms:modified xsi:type="dcterms:W3CDTF">2019-01-14T04:32:41Z</dcterms:modified>
</cp:coreProperties>
</file>