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90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0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4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27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84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5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8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2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3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8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0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0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7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1821-EE15-4E5D-BAED-DF972E57A1D4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499423-C4AA-479B-8A3F-B5B0EC67B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51" t="893" r="1140"/>
          <a:stretch/>
        </p:blipFill>
        <p:spPr>
          <a:xfrm rot="649702">
            <a:off x="945388" y="109589"/>
            <a:ext cx="5443735" cy="6465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799" y="290727"/>
            <a:ext cx="7766936" cy="164630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 DELANEY" panose="02000000000000000000" pitchFamily="2" charset="0"/>
              </a:rPr>
              <a:t>SISTEM INFORMASI PENGHARGAAN</a:t>
            </a:r>
            <a:endParaRPr lang="en-US" dirty="0">
              <a:solidFill>
                <a:schemeClr val="tx1"/>
              </a:solidFill>
              <a:latin typeface="AR DELANEY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03385"/>
            <a:ext cx="12192000" cy="53304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Pusat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Data &amp;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Kepegawaian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031" y="693584"/>
            <a:ext cx="8596668" cy="696686"/>
          </a:xfrm>
        </p:spPr>
        <p:txBody>
          <a:bodyPr/>
          <a:lstStyle/>
          <a:p>
            <a:r>
              <a:rPr lang="en-US" dirty="0" smtClean="0"/>
              <a:t>Upload </a:t>
            </a:r>
            <a:r>
              <a:rPr lang="en-US" dirty="0" err="1" smtClean="0"/>
              <a:t>Dokumen</a:t>
            </a:r>
            <a:r>
              <a:rPr lang="en-US" dirty="0" smtClean="0"/>
              <a:t> (</a:t>
            </a:r>
            <a:r>
              <a:rPr lang="en-US" dirty="0" err="1" smtClean="0"/>
              <a:t>ukpd</a:t>
            </a:r>
            <a:r>
              <a:rPr lang="en-US" dirty="0" smtClean="0"/>
              <a:t>/</a:t>
            </a:r>
            <a:r>
              <a:rPr lang="en-US" dirty="0" err="1" smtClean="0"/>
              <a:t>skpd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2031" y="1513568"/>
            <a:ext cx="8596668" cy="696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30" y="2456850"/>
            <a:ext cx="11154540" cy="25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9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1393371"/>
            <a:ext cx="8796175" cy="515257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1225" y="287184"/>
            <a:ext cx="8596668" cy="6966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Upload </a:t>
            </a:r>
            <a:r>
              <a:rPr lang="en-US" dirty="0" err="1" smtClean="0"/>
              <a:t>Dokumen</a:t>
            </a:r>
            <a:r>
              <a:rPr lang="en-US" dirty="0" smtClean="0"/>
              <a:t> &amp; VERIFIKASI </a:t>
            </a:r>
            <a:r>
              <a:rPr lang="en-US" dirty="0" err="1" smtClean="0"/>
              <a:t>dokumen</a:t>
            </a:r>
            <a:r>
              <a:rPr lang="en-US" dirty="0" smtClean="0"/>
              <a:t> (</a:t>
            </a:r>
            <a:r>
              <a:rPr lang="en-US" dirty="0" err="1" smtClean="0"/>
              <a:t>ukpd</a:t>
            </a:r>
            <a:r>
              <a:rPr lang="en-US" dirty="0" smtClean="0"/>
              <a:t>/</a:t>
            </a:r>
            <a:r>
              <a:rPr lang="en-US" dirty="0" err="1" smtClean="0"/>
              <a:t>skpd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04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49" y="1448027"/>
            <a:ext cx="11598502" cy="4795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657" y="1277257"/>
            <a:ext cx="7532914" cy="914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749" y="4746171"/>
            <a:ext cx="603137" cy="63862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2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66" y="844436"/>
            <a:ext cx="7298807" cy="5169127"/>
          </a:xfrm>
        </p:spPr>
      </p:pic>
    </p:spTree>
    <p:extLst>
      <p:ext uri="{BB962C8B-B14F-4D97-AF65-F5344CB8AC3E}">
        <p14:creationId xmlns:p14="http://schemas.microsoft.com/office/powerpoint/2010/main" val="49543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8600"/>
            <a:ext cx="12192000" cy="1320800"/>
          </a:xfrm>
          <a:solidFill>
            <a:schemeClr val="tx2">
              <a:alpha val="74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/>
              <a:t>https://penghargaan.jakarta.go.id/</a:t>
            </a:r>
          </a:p>
        </p:txBody>
      </p:sp>
    </p:spTree>
    <p:extLst>
      <p:ext uri="{BB962C8B-B14F-4D97-AF65-F5344CB8AC3E}">
        <p14:creationId xmlns:p14="http://schemas.microsoft.com/office/powerpoint/2010/main" val="32144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Langkah-langkah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8038" indent="-808038"/>
            <a:r>
              <a:rPr lang="en-US" sz="5400" dirty="0" err="1" smtClean="0"/>
              <a:t>Usulkan</a:t>
            </a:r>
            <a:endParaRPr lang="en-US" sz="5400" dirty="0" smtClean="0"/>
          </a:p>
          <a:p>
            <a:pPr marL="808038" indent="-808038"/>
            <a:r>
              <a:rPr lang="en-US" sz="5400" dirty="0" smtClean="0"/>
              <a:t>Upload </a:t>
            </a:r>
            <a:r>
              <a:rPr lang="en-US" sz="5400" dirty="0" err="1" smtClean="0"/>
              <a:t>Dokumen</a:t>
            </a:r>
            <a:endParaRPr lang="en-US" sz="5400" dirty="0" smtClean="0"/>
          </a:p>
          <a:p>
            <a:pPr marL="808038" indent="-808038"/>
            <a:r>
              <a:rPr lang="en-US" sz="5400" dirty="0" err="1" smtClean="0"/>
              <a:t>Verifikasi</a:t>
            </a:r>
            <a:r>
              <a:rPr lang="en-US" sz="5400" dirty="0" smtClean="0"/>
              <a:t> </a:t>
            </a:r>
            <a:r>
              <a:rPr lang="en-US" sz="5400" dirty="0" err="1" smtClean="0"/>
              <a:t>Dokumen</a:t>
            </a:r>
            <a:endParaRPr lang="en-US" sz="5400" dirty="0" smtClean="0"/>
          </a:p>
          <a:p>
            <a:pPr marL="808038" indent="-808038"/>
            <a:r>
              <a:rPr lang="en-US" sz="5400" dirty="0" err="1" smtClean="0"/>
              <a:t>Penentuan</a:t>
            </a:r>
            <a:r>
              <a:rPr lang="en-US" sz="5400" dirty="0" smtClean="0"/>
              <a:t> MS </a:t>
            </a:r>
            <a:r>
              <a:rPr lang="en-US" sz="5400" dirty="0" err="1" smtClean="0"/>
              <a:t>atau</a:t>
            </a:r>
            <a:r>
              <a:rPr lang="en-US" sz="5400" dirty="0" smtClean="0"/>
              <a:t> TMS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2358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05294" cy="13208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Siapa</a:t>
            </a:r>
            <a:r>
              <a:rPr lang="en-US" sz="4400" dirty="0" smtClean="0"/>
              <a:t> yang </a:t>
            </a:r>
            <a:r>
              <a:rPr lang="en-US" sz="4400" dirty="0" err="1" smtClean="0"/>
              <a:t>bisa</a:t>
            </a:r>
            <a:r>
              <a:rPr lang="en-US" sz="4400" dirty="0" smtClean="0"/>
              <a:t> </a:t>
            </a:r>
            <a:r>
              <a:rPr lang="en-US" sz="4400" dirty="0" err="1" smtClean="0"/>
              <a:t>mengusulkan</a:t>
            </a:r>
            <a:r>
              <a:rPr lang="en-US" sz="4400" dirty="0" smtClean="0"/>
              <a:t> 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8613"/>
            <a:ext cx="9105294" cy="4854130"/>
          </a:xfrm>
        </p:spPr>
        <p:txBody>
          <a:bodyPr>
            <a:noAutofit/>
          </a:bodyPr>
          <a:lstStyle/>
          <a:p>
            <a:r>
              <a:rPr lang="en-US" sz="3600" dirty="0" smtClean="0"/>
              <a:t>SKPD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(</a:t>
            </a:r>
            <a:r>
              <a:rPr lang="en-US" sz="3600" dirty="0" err="1" smtClean="0"/>
              <a:t>Badan</a:t>
            </a:r>
            <a:r>
              <a:rPr lang="en-US" sz="3600" dirty="0" smtClean="0"/>
              <a:t> – </a:t>
            </a:r>
            <a:r>
              <a:rPr lang="en-US" sz="3600" dirty="0" err="1" smtClean="0"/>
              <a:t>Dinas</a:t>
            </a:r>
            <a:r>
              <a:rPr lang="en-US" sz="3600" dirty="0" smtClean="0"/>
              <a:t> – </a:t>
            </a:r>
            <a:r>
              <a:rPr lang="en-US" sz="3600" dirty="0" err="1" smtClean="0"/>
              <a:t>Inspektorat</a:t>
            </a:r>
            <a:r>
              <a:rPr lang="en-US" sz="3600" dirty="0" smtClean="0"/>
              <a:t> – </a:t>
            </a:r>
            <a:r>
              <a:rPr lang="en-US" sz="3600" dirty="0" err="1" smtClean="0"/>
              <a:t>Sekretariat</a:t>
            </a:r>
            <a:r>
              <a:rPr lang="en-US" sz="3600" dirty="0" smtClean="0"/>
              <a:t> 	Daerah - </a:t>
            </a:r>
            <a:r>
              <a:rPr lang="en-US" sz="3600" dirty="0" err="1" smtClean="0"/>
              <a:t>Sekretariat</a:t>
            </a:r>
            <a:r>
              <a:rPr lang="en-US" sz="3600" dirty="0" smtClean="0"/>
              <a:t> Kota –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err="1" smtClean="0"/>
              <a:t>Sekretariat</a:t>
            </a:r>
            <a:r>
              <a:rPr lang="en-US" sz="3600" dirty="0" smtClean="0"/>
              <a:t> </a:t>
            </a:r>
            <a:r>
              <a:rPr lang="en-US" sz="3600" dirty="0" err="1" smtClean="0"/>
              <a:t>Dewan</a:t>
            </a:r>
            <a:r>
              <a:rPr lang="en-US" sz="3600" dirty="0" smtClean="0"/>
              <a:t> – </a:t>
            </a:r>
            <a:r>
              <a:rPr lang="en-US" sz="3600" dirty="0" err="1" smtClean="0"/>
              <a:t>Satpol</a:t>
            </a:r>
            <a:r>
              <a:rPr lang="en-US" sz="3600" dirty="0" smtClean="0"/>
              <a:t> PP )</a:t>
            </a:r>
          </a:p>
          <a:p>
            <a:r>
              <a:rPr lang="en-US" sz="3600" dirty="0" smtClean="0"/>
              <a:t>UKPD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(</a:t>
            </a:r>
            <a:r>
              <a:rPr lang="en-US" sz="3600" dirty="0" err="1" smtClean="0"/>
              <a:t>Kelurahan</a:t>
            </a:r>
            <a:r>
              <a:rPr lang="en-US" sz="3600" dirty="0" smtClean="0"/>
              <a:t> – </a:t>
            </a:r>
            <a:r>
              <a:rPr lang="en-US" sz="3600" dirty="0" err="1" smtClean="0"/>
              <a:t>Kecamatan</a:t>
            </a:r>
            <a:r>
              <a:rPr lang="en-US" sz="3600" dirty="0" smtClean="0"/>
              <a:t> – UPT – </a:t>
            </a:r>
            <a:r>
              <a:rPr lang="en-US" sz="3600" dirty="0" err="1" smtClean="0"/>
              <a:t>Suku</a:t>
            </a:r>
            <a:r>
              <a:rPr lang="en-US" sz="3600" dirty="0" smtClean="0"/>
              <a:t> 	</a:t>
            </a:r>
            <a:r>
              <a:rPr lang="en-US" sz="3600" dirty="0" err="1" smtClean="0"/>
              <a:t>Dinas</a:t>
            </a:r>
            <a:r>
              <a:rPr lang="en-US" sz="3600" dirty="0" smtClean="0"/>
              <a:t> – 	</a:t>
            </a:r>
            <a:r>
              <a:rPr lang="en-US" sz="3600" dirty="0" err="1" smtClean="0"/>
              <a:t>Suku</a:t>
            </a:r>
            <a:r>
              <a:rPr lang="en-US" sz="3600" dirty="0" smtClean="0"/>
              <a:t> </a:t>
            </a:r>
            <a:r>
              <a:rPr lang="en-US" sz="3600" dirty="0" err="1" smtClean="0"/>
              <a:t>Badan</a:t>
            </a:r>
            <a:r>
              <a:rPr lang="en-US" sz="3600" dirty="0" smtClean="0"/>
              <a:t>, </a:t>
            </a:r>
            <a:r>
              <a:rPr lang="en-US" sz="3600" dirty="0" err="1" smtClean="0"/>
              <a:t>Rumah</a:t>
            </a:r>
            <a:r>
              <a:rPr lang="en-US" sz="3600" dirty="0" smtClean="0"/>
              <a:t> </a:t>
            </a:r>
            <a:r>
              <a:rPr lang="en-US" sz="3600" dirty="0" err="1" smtClean="0"/>
              <a:t>Sakit</a:t>
            </a:r>
            <a:r>
              <a:rPr lang="en-US" sz="3600" dirty="0" smtClean="0"/>
              <a:t>, 	</a:t>
            </a:r>
            <a:r>
              <a:rPr lang="en-US" sz="3600" dirty="0" err="1" smtClean="0"/>
              <a:t>Puskesmas</a:t>
            </a:r>
            <a:r>
              <a:rPr lang="en-US" sz="3600" dirty="0" smtClean="0"/>
              <a:t>, </a:t>
            </a:r>
            <a:r>
              <a:rPr lang="en-US" sz="3600" dirty="0" err="1" smtClean="0"/>
              <a:t>dll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9782628" y="2491156"/>
            <a:ext cx="1799239" cy="4015608"/>
            <a:chOff x="7228114" y="2505670"/>
            <a:chExt cx="1799239" cy="40156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985" y="3429000"/>
              <a:ext cx="1640368" cy="309227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228114" y="2505670"/>
              <a:ext cx="169329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 smtClean="0">
                  <a:ln/>
                  <a:solidFill>
                    <a:srgbClr val="FF0000"/>
                  </a:solidFill>
                </a:rPr>
                <a:t>X</a:t>
              </a:r>
              <a:endParaRPr lang="en-US" sz="5400" b="1" dirty="0">
                <a:ln/>
                <a:solidFill>
                  <a:srgbClr val="FF0000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080246" y="1990582"/>
            <a:ext cx="13628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elina" panose="00000400000000000000" pitchFamily="2" charset="0"/>
              </a:rPr>
              <a:t>Pegawai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elina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51543"/>
            <a:ext cx="9003695" cy="13208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Siapa</a:t>
            </a:r>
            <a:r>
              <a:rPr lang="en-US" sz="4800" dirty="0" smtClean="0"/>
              <a:t> Yang Upload </a:t>
            </a:r>
            <a:r>
              <a:rPr lang="en-US" sz="4800" dirty="0" err="1" smtClean="0"/>
              <a:t>Dokumen</a:t>
            </a:r>
            <a:r>
              <a:rPr lang="en-US" sz="4800" dirty="0" smtClean="0"/>
              <a:t> ???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88613"/>
            <a:ext cx="8596668" cy="2764073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Pegawai</a:t>
            </a:r>
            <a:r>
              <a:rPr lang="en-US" sz="4800" dirty="0" smtClean="0"/>
              <a:t> yang di </a:t>
            </a:r>
            <a:r>
              <a:rPr lang="en-US" sz="4800" dirty="0" err="1" smtClean="0"/>
              <a:t>usulkan</a:t>
            </a:r>
            <a:endParaRPr lang="en-US" sz="4800" dirty="0" smtClean="0"/>
          </a:p>
          <a:p>
            <a:r>
              <a:rPr lang="en-US" sz="4800" dirty="0" smtClean="0"/>
              <a:t>UKPD</a:t>
            </a:r>
          </a:p>
          <a:p>
            <a:r>
              <a:rPr lang="en-US" sz="4800" dirty="0" smtClean="0"/>
              <a:t>SKPD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122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4457"/>
            <a:ext cx="9003695" cy="1320800"/>
          </a:xfrm>
        </p:spPr>
        <p:txBody>
          <a:bodyPr>
            <a:noAutofit/>
          </a:bodyPr>
          <a:lstStyle/>
          <a:p>
            <a:r>
              <a:rPr lang="en-US" sz="4800" dirty="0" err="1" smtClean="0"/>
              <a:t>Dokumen</a:t>
            </a:r>
            <a:r>
              <a:rPr lang="en-US" sz="4800" dirty="0" smtClean="0"/>
              <a:t> </a:t>
            </a:r>
            <a:r>
              <a:rPr lang="en-US" sz="4800" dirty="0" err="1" smtClean="0"/>
              <a:t>apa</a:t>
            </a:r>
            <a:r>
              <a:rPr lang="en-US" sz="4800" dirty="0" smtClean="0"/>
              <a:t> yang Upload???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1320802"/>
            <a:ext cx="10368037" cy="5268684"/>
          </a:xfrm>
        </p:spPr>
        <p:txBody>
          <a:bodyPr>
            <a:noAutofit/>
          </a:bodyPr>
          <a:lstStyle/>
          <a:p>
            <a:r>
              <a:rPr lang="fi-FI" sz="2400" dirty="0"/>
              <a:t>Fotokopi Keputusan Pengangkatan Calon </a:t>
            </a:r>
            <a:r>
              <a:rPr lang="fi-FI" sz="2400" dirty="0" smtClean="0"/>
              <a:t>PNS</a:t>
            </a:r>
          </a:p>
          <a:p>
            <a:r>
              <a:rPr lang="en-US" sz="2400" dirty="0" err="1"/>
              <a:t>Fotokopi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Pengangkatan</a:t>
            </a:r>
            <a:r>
              <a:rPr lang="en-US" sz="2400" dirty="0"/>
              <a:t> </a:t>
            </a:r>
            <a:r>
              <a:rPr lang="en-US" sz="2400" dirty="0" smtClean="0"/>
              <a:t>PNS</a:t>
            </a:r>
          </a:p>
          <a:p>
            <a:r>
              <a:rPr lang="fi-FI" sz="2400" dirty="0"/>
              <a:t>Fotokopi Surat Keputusan Pangkat </a:t>
            </a:r>
            <a:r>
              <a:rPr lang="fi-FI" sz="2400" dirty="0" smtClean="0"/>
              <a:t>Terakhir</a:t>
            </a:r>
          </a:p>
          <a:p>
            <a:r>
              <a:rPr lang="fi-FI" sz="2400" dirty="0"/>
              <a:t>Fotokopi Surat Keputusan Jabatan </a:t>
            </a:r>
            <a:r>
              <a:rPr lang="fi-FI" sz="2400" dirty="0" smtClean="0"/>
              <a:t>Terakhir</a:t>
            </a:r>
          </a:p>
          <a:p>
            <a:r>
              <a:rPr lang="de-DE" sz="2400" dirty="0"/>
              <a:t>Fotokopi Konversi NIP Baru dari </a:t>
            </a:r>
            <a:r>
              <a:rPr lang="de-DE" sz="2400" dirty="0" smtClean="0"/>
              <a:t>BKN</a:t>
            </a:r>
          </a:p>
          <a:p>
            <a:r>
              <a:rPr lang="en-US" sz="2400" dirty="0"/>
              <a:t>Surat </a:t>
            </a:r>
            <a:r>
              <a:rPr lang="en-US" sz="2400" dirty="0" err="1"/>
              <a:t>Keterangan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Dikenakan</a:t>
            </a:r>
            <a:r>
              <a:rPr lang="en-US" sz="2400" dirty="0"/>
              <a:t> </a:t>
            </a:r>
            <a:r>
              <a:rPr lang="en-US" sz="2400" dirty="0" err="1"/>
              <a:t>Hukuman</a:t>
            </a:r>
            <a:r>
              <a:rPr lang="en-US" sz="2400" dirty="0"/>
              <a:t> </a:t>
            </a:r>
            <a:r>
              <a:rPr lang="en-US" sz="2400" dirty="0" err="1"/>
              <a:t>Disiplin</a:t>
            </a:r>
            <a:r>
              <a:rPr lang="en-US" sz="2400" dirty="0"/>
              <a:t>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 smtClean="0"/>
              <a:t>Berat</a:t>
            </a:r>
            <a:endParaRPr lang="en-US" sz="2400" dirty="0" smtClean="0"/>
          </a:p>
          <a:p>
            <a:r>
              <a:rPr lang="en-US" sz="2400" dirty="0" err="1"/>
              <a:t>Daftar</a:t>
            </a:r>
            <a:r>
              <a:rPr lang="en-US" sz="2400" dirty="0"/>
              <a:t> </a:t>
            </a:r>
            <a:r>
              <a:rPr lang="en-US" sz="2400" dirty="0" err="1"/>
              <a:t>Riwayat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Ditandatangani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Atasan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Yang </a:t>
            </a:r>
            <a:r>
              <a:rPr lang="en-US" sz="2400" dirty="0" err="1"/>
              <a:t>Bersangkutan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mencantumkan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, </a:t>
            </a:r>
            <a:r>
              <a:rPr lang="en-US" sz="2400" dirty="0" err="1"/>
              <a:t>Tanggal</a:t>
            </a:r>
            <a:r>
              <a:rPr lang="en-US" sz="2400" dirty="0"/>
              <a:t>, </a:t>
            </a:r>
            <a:r>
              <a:rPr lang="en-US" sz="2400" dirty="0" err="1"/>
              <a:t>Bulan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 smtClean="0"/>
              <a:t>dibuat</a:t>
            </a:r>
            <a:endParaRPr lang="en-US" sz="2400" dirty="0" smtClean="0"/>
          </a:p>
          <a:p>
            <a:r>
              <a:rPr lang="en-US" sz="2400" dirty="0" err="1"/>
              <a:t>Fotokopi</a:t>
            </a:r>
            <a:r>
              <a:rPr lang="en-US" sz="2400" dirty="0"/>
              <a:t> Surat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Perpindahan</a:t>
            </a:r>
            <a:r>
              <a:rPr lang="en-US" sz="2400" dirty="0"/>
              <a:t> (</a:t>
            </a:r>
            <a:r>
              <a:rPr lang="en-US" sz="2400" dirty="0" err="1"/>
              <a:t>Bagi</a:t>
            </a:r>
            <a:r>
              <a:rPr lang="en-US" sz="2400" dirty="0"/>
              <a:t> PNS </a:t>
            </a:r>
            <a:r>
              <a:rPr lang="en-US" sz="2400" dirty="0" err="1"/>
              <a:t>Pindahan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Instansi</a:t>
            </a:r>
            <a:r>
              <a:rPr lang="en-US" sz="2400" dirty="0"/>
              <a:t> Lain)</a:t>
            </a:r>
          </a:p>
        </p:txBody>
      </p:sp>
      <p:sp>
        <p:nvSpPr>
          <p:cNvPr id="6" name="Snip Single Corner Rectangle 5"/>
          <p:cNvSpPr/>
          <p:nvPr/>
        </p:nvSpPr>
        <p:spPr>
          <a:xfrm>
            <a:off x="9332685" y="246745"/>
            <a:ext cx="2177143" cy="1436912"/>
          </a:xfrm>
          <a:prstGeom prst="snip1Rect">
            <a:avLst>
              <a:gd name="adj" fmla="val 28071"/>
            </a:avLst>
          </a:prstGeo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Jenis</a:t>
            </a:r>
            <a:r>
              <a:rPr lang="en-US" b="1" dirty="0" smtClean="0"/>
              <a:t> File :</a:t>
            </a:r>
          </a:p>
          <a:p>
            <a:pPr algn="ctr"/>
            <a:r>
              <a:rPr lang="en-US" b="1" dirty="0" smtClean="0"/>
              <a:t>.JPG</a:t>
            </a:r>
          </a:p>
          <a:p>
            <a:pPr algn="ctr"/>
            <a:r>
              <a:rPr lang="en-US" b="1" dirty="0" smtClean="0"/>
              <a:t>.PNG</a:t>
            </a:r>
          </a:p>
          <a:p>
            <a:pPr algn="ctr"/>
            <a:r>
              <a:rPr lang="en-US" b="1" dirty="0" smtClean="0"/>
              <a:t>.GIF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772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Nominatif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52562"/>
            <a:ext cx="8828451" cy="490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2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Nominatif</a:t>
            </a:r>
            <a:r>
              <a:rPr lang="en-US" dirty="0" smtClean="0"/>
              <a:t> (</a:t>
            </a:r>
            <a:r>
              <a:rPr lang="en-US" dirty="0" err="1" smtClean="0"/>
              <a:t>Hasil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96" y="1964418"/>
            <a:ext cx="10783207" cy="4810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61029" y="4194629"/>
            <a:ext cx="449942" cy="17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75544" y="4978400"/>
            <a:ext cx="449942" cy="174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88344" y="4369480"/>
            <a:ext cx="1088570" cy="275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8344" y="5153251"/>
            <a:ext cx="1161142" cy="304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01030" y="4507025"/>
            <a:ext cx="1161142" cy="304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01030" y="5336664"/>
            <a:ext cx="1161142" cy="304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031" y="0"/>
            <a:ext cx="8596668" cy="696686"/>
          </a:xfrm>
        </p:spPr>
        <p:txBody>
          <a:bodyPr/>
          <a:lstStyle/>
          <a:p>
            <a:r>
              <a:rPr lang="en-US" dirty="0" smtClean="0"/>
              <a:t>Upload </a:t>
            </a:r>
            <a:r>
              <a:rPr lang="en-US" dirty="0" err="1" smtClean="0"/>
              <a:t>Dokumen</a:t>
            </a:r>
            <a:r>
              <a:rPr lang="en-US" dirty="0" smtClean="0"/>
              <a:t> (</a:t>
            </a:r>
            <a:r>
              <a:rPr lang="en-US" dirty="0" err="1" smtClean="0"/>
              <a:t>pegawai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31" y="541111"/>
            <a:ext cx="11289643" cy="233271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2031" y="1513568"/>
            <a:ext cx="8596668" cy="696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31" y="2877458"/>
            <a:ext cx="6601279" cy="392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8085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374</TotalTime>
  <Words>148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Angelina</vt:lpstr>
      <vt:lpstr>AR DELANEY</vt:lpstr>
      <vt:lpstr>Arial</vt:lpstr>
      <vt:lpstr>Trebuchet MS</vt:lpstr>
      <vt:lpstr>Wingdings 3</vt:lpstr>
      <vt:lpstr>Facet</vt:lpstr>
      <vt:lpstr>SISTEM INFORMASI PENGHARGAAN</vt:lpstr>
      <vt:lpstr>https://penghargaan.jakarta.go.id/</vt:lpstr>
      <vt:lpstr>Langkah-langkah :</vt:lpstr>
      <vt:lpstr>Siapa yang bisa mengusulkan ?</vt:lpstr>
      <vt:lpstr>Siapa Yang Upload Dokumen ???</vt:lpstr>
      <vt:lpstr>Dokumen apa yang Upload???</vt:lpstr>
      <vt:lpstr>Daftar Nominatif</vt:lpstr>
      <vt:lpstr>Daftar Nominatif (Hasil)</vt:lpstr>
      <vt:lpstr>Upload Dokumen (pegawai)</vt:lpstr>
      <vt:lpstr>Upload Dokumen (ukpd/skpd)</vt:lpstr>
      <vt:lpstr>Upload Dokumen &amp; VERIFIKASI dokumen (ukpd/skpd)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boi</dc:creator>
  <cp:lastModifiedBy>boi</cp:lastModifiedBy>
  <cp:revision>13</cp:revision>
  <dcterms:created xsi:type="dcterms:W3CDTF">2019-10-09T03:08:52Z</dcterms:created>
  <dcterms:modified xsi:type="dcterms:W3CDTF">2019-10-09T09:23:43Z</dcterms:modified>
</cp:coreProperties>
</file>